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8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94" r:id="rId13"/>
    <p:sldId id="295" r:id="rId14"/>
    <p:sldId id="296" r:id="rId15"/>
    <p:sldId id="269" r:id="rId16"/>
    <p:sldId id="270" r:id="rId17"/>
    <p:sldId id="257" r:id="rId18"/>
    <p:sldId id="271" r:id="rId19"/>
    <p:sldId id="273" r:id="rId20"/>
    <p:sldId id="274" r:id="rId21"/>
    <p:sldId id="272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3" r:id="rId30"/>
    <p:sldId id="282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2" r:id="rId39"/>
    <p:sldId id="291" r:id="rId40"/>
    <p:sldId id="293" r:id="rId41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EFF"/>
    <a:srgbClr val="FE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361"/>
    <p:restoredTop sz="94662"/>
  </p:normalViewPr>
  <p:slideViewPr>
    <p:cSldViewPr snapToGrid="0" snapToObjects="1">
      <p:cViewPr varScale="1">
        <p:scale>
          <a:sx n="91" d="100"/>
          <a:sy n="91" d="100"/>
        </p:scale>
        <p:origin x="216" y="2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ei Omizo" userId="54072508-6e73-4a7d-95fb-96d1864945a5" providerId="ADAL" clId="{33021BD4-8B3D-0E48-8DD7-1FBBC4D4B119}"/>
    <pc:docChg chg="custSel addSld delSld modSld">
      <pc:chgData name="Kei Omizo" userId="54072508-6e73-4a7d-95fb-96d1864945a5" providerId="ADAL" clId="{33021BD4-8B3D-0E48-8DD7-1FBBC4D4B119}" dt="2018-09-10T02:21:11.236" v="539" actId="20577"/>
      <pc:docMkLst>
        <pc:docMk/>
      </pc:docMkLst>
      <pc:sldChg chg="addSp modSp add">
        <pc:chgData name="Kei Omizo" userId="54072508-6e73-4a7d-95fb-96d1864945a5" providerId="ADAL" clId="{33021BD4-8B3D-0E48-8DD7-1FBBC4D4B119}" dt="2018-09-10T02:09:16.794" v="12" actId="14100"/>
        <pc:sldMkLst>
          <pc:docMk/>
          <pc:sldMk cId="3663234783" sldId="257"/>
        </pc:sldMkLst>
        <pc:spChg chg="add mod">
          <ac:chgData name="Kei Omizo" userId="54072508-6e73-4a7d-95fb-96d1864945a5" providerId="ADAL" clId="{33021BD4-8B3D-0E48-8DD7-1FBBC4D4B119}" dt="2018-09-10T02:09:16.794" v="12" actId="14100"/>
          <ac:spMkLst>
            <pc:docMk/>
            <pc:sldMk cId="3663234783" sldId="257"/>
            <ac:spMk id="4" creationId="{5F811A00-B5AA-F441-8C7A-6E9F70652BA2}"/>
          </ac:spMkLst>
        </pc:spChg>
        <pc:picChg chg="add mod">
          <ac:chgData name="Kei Omizo" userId="54072508-6e73-4a7d-95fb-96d1864945a5" providerId="ADAL" clId="{33021BD4-8B3D-0E48-8DD7-1FBBC4D4B119}" dt="2018-09-10T02:07:50.625" v="2"/>
          <ac:picMkLst>
            <pc:docMk/>
            <pc:sldMk cId="3663234783" sldId="257"/>
            <ac:picMk id="3" creationId="{BC1F48D8-42D6-9C48-B838-64CF13363608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0863FD1-67E8-5B4D-AD4A-C0C38FD0D0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07F4DDD5-1645-DB4C-A312-1EB3FDF92B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D82B392-A10F-3442-8786-2C6E0F937D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E73C1-A55A-E744-B6CD-C2F9DA663573}" type="datetimeFigureOut">
              <a:rPr kumimoji="1" lang="ja-JP" altLang="en-US" smtClean="0"/>
              <a:t>2018/10/22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E77E843-ACEE-2E4F-93E4-58DA3AD6A5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8FDAF77-239F-A743-8560-85A4C71367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71B08-8C3B-2040-B85A-4AC52D7CF58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916355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DF981AC-6730-BE42-A0A4-39F4E0124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5B903FA5-5D70-5646-879F-7808F16354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A861332-1C0B-0648-A387-3C38DA3C1E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E73C1-A55A-E744-B6CD-C2F9DA663573}" type="datetimeFigureOut">
              <a:rPr kumimoji="1" lang="ja-JP" altLang="en-US" smtClean="0"/>
              <a:t>2018/10/22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43D44BE-DD3F-6C4D-B1AF-7E22866FA6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DB97DEF-6B7C-5644-9F84-725C5413D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71B08-8C3B-2040-B85A-4AC52D7CF58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479141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3F057380-B6FD-254E-B152-3908D84A4F3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EC24AF3C-9EF5-C84B-A658-ABE2BBD432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D314B16-91B7-F74C-A85C-5A514FC2C9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E73C1-A55A-E744-B6CD-C2F9DA663573}" type="datetimeFigureOut">
              <a:rPr kumimoji="1" lang="ja-JP" altLang="en-US" smtClean="0"/>
              <a:t>2018/10/22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0CDE5DE-E323-6F4E-A9CC-4FE8725A4B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A5CEA3A-6443-1744-8A33-EC2B72E9B6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71B08-8C3B-2040-B85A-4AC52D7CF58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007971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F6ED875-F40D-FD46-BD84-911AB4F25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9C955E3-C23D-2A4B-96DF-1DA0BEE34A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BC12A9E-963E-8A42-AACB-BFAD58EDAC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E73C1-A55A-E744-B6CD-C2F9DA663573}" type="datetimeFigureOut">
              <a:rPr kumimoji="1" lang="ja-JP" altLang="en-US" smtClean="0"/>
              <a:t>2018/10/22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BB6B9A8-54B7-BA42-A2BF-B98BADD7FA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D43E97C-CEDC-374D-B770-B349FAD78F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71B08-8C3B-2040-B85A-4AC52D7CF58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134691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E622124-6AD2-EA4B-BA90-E05924CD7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9EF63D05-7FF8-8B49-9A3D-BD2AFD9E4F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AE7B037-0613-2942-B777-912C8C4FDF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E73C1-A55A-E744-B6CD-C2F9DA663573}" type="datetimeFigureOut">
              <a:rPr kumimoji="1" lang="ja-JP" altLang="en-US" smtClean="0"/>
              <a:t>2018/10/22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5E3945B-D181-2F41-96AD-C606ED5E07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6CC700E-4C34-984C-9EB9-027B6C594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71B08-8C3B-2040-B85A-4AC52D7CF58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426641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647694F-72D7-B048-A550-F46F1A002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86A0A0A-34AB-6B42-A75B-4D2B6960FC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BAA460FF-4037-F642-A372-3F63D998BB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7E903ECC-D9A5-1647-860C-3FBAFE843D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E73C1-A55A-E744-B6CD-C2F9DA663573}" type="datetimeFigureOut">
              <a:rPr kumimoji="1" lang="ja-JP" altLang="en-US" smtClean="0"/>
              <a:t>2018/10/22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6186F709-5107-9F42-B2AD-A691AF4920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F31ED547-9825-5041-A642-7B2749DE4D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71B08-8C3B-2040-B85A-4AC52D7CF58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586412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57DA3DC-200C-8549-A94F-786001082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FF85CB84-6E96-8144-B2A8-8AF3CF7468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24964F60-4929-384A-881F-31C650E79F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05483CC5-DF11-2941-A080-9E683D52D51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E6B1C878-0BB8-C743-9D92-050B127F46E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F3CCCB0A-571E-6046-ABA7-6BC82AE920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E73C1-A55A-E744-B6CD-C2F9DA663573}" type="datetimeFigureOut">
              <a:rPr kumimoji="1" lang="ja-JP" altLang="en-US" smtClean="0"/>
              <a:t>2018/10/22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CEB6C343-8DFD-8C4E-91C7-DD8B0809F8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BDB67F9A-61AC-EA4A-928B-F0F6E5549F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71B08-8C3B-2040-B85A-4AC52D7CF58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852202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0FF008E-0EB1-7E4E-BA62-3DC2FECB5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410817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C1DDC589-0EB6-6C45-8736-8300983D67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E73C1-A55A-E744-B6CD-C2F9DA663573}" type="datetimeFigureOut">
              <a:rPr kumimoji="1" lang="ja-JP" altLang="en-US" smtClean="0"/>
              <a:t>2018/10/22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C8284B24-11FE-144A-9FCE-17713B39EF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D3A683E1-E8E8-7E4A-8FE5-459B991BA0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71B08-8C3B-2040-B85A-4AC52D7CF58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825064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F001561F-599E-8743-A3AD-7E823ADF5B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E73C1-A55A-E744-B6CD-C2F9DA663573}" type="datetimeFigureOut">
              <a:rPr kumimoji="1" lang="ja-JP" altLang="en-US" smtClean="0"/>
              <a:t>2018/10/22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0214DC4B-61DA-C94D-AC65-AC7358C3A8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8F64CDA-F853-164E-931B-EC461097A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71B08-8C3B-2040-B85A-4AC52D7CF58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378928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4AD493F-CB54-A549-875B-08B4F0EAE8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AC99B6D-7244-ED4E-8711-5BD6CE5A13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699F22F9-B956-B24C-BBD8-74E6C83F45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06AB79F3-718B-9A4F-A029-117AB424DA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E73C1-A55A-E744-B6CD-C2F9DA663573}" type="datetimeFigureOut">
              <a:rPr kumimoji="1" lang="ja-JP" altLang="en-US" smtClean="0"/>
              <a:t>2018/10/22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470B3BFE-0B80-9A43-A595-B0397B79E1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06C697F8-FFBC-C949-8135-81E1599C94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71B08-8C3B-2040-B85A-4AC52D7CF58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984367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9348B74-C014-DF41-BF88-62F7A65A0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B72F816C-040B-A347-A427-07793739C0D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2EB8BAED-8A7E-8245-9823-B5C19977BF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681784A9-83F3-E74F-A203-6B2FB46170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E73C1-A55A-E744-B6CD-C2F9DA663573}" type="datetimeFigureOut">
              <a:rPr kumimoji="1" lang="ja-JP" altLang="en-US" smtClean="0"/>
              <a:t>2018/10/22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5D13B445-BA7D-BB41-8A4C-CEF733618A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013705CF-8695-6D49-BC5B-8B7457F64B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71B08-8C3B-2040-B85A-4AC52D7CF58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862590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6A3A277E-735C-D64F-8756-8AB3FE2B6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F28A7ECC-9C04-F146-80C3-A27E4BD33C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67A96A3-487C-774A-81E0-91597D82C8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3E73C1-A55A-E744-B6CD-C2F9DA663573}" type="datetimeFigureOut">
              <a:rPr kumimoji="1" lang="ja-JP" altLang="en-US" smtClean="0"/>
              <a:t>2018/10/22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2813FD0-8C8B-9246-BD49-1FBD99B593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ED4EA2D-3548-3F4B-B3BB-4CBD6765D5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F71B08-8C3B-2040-B85A-4AC52D7CF58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275684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34E4A53-04D6-3844-A808-86F864A0A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 err="1"/>
              <a:t>asa-asa-add.png</a:t>
            </a:r>
            <a:endParaRPr kumimoji="1" lang="ja-JP" altLang="en-US"/>
          </a:p>
        </p:txBody>
      </p:sp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E7E7EC61-0424-8747-8B2F-15DF058E52A3}"/>
              </a:ext>
            </a:extLst>
          </p:cNvPr>
          <p:cNvGrpSpPr/>
          <p:nvPr/>
        </p:nvGrpSpPr>
        <p:grpSpPr>
          <a:xfrm>
            <a:off x="5203992" y="3088774"/>
            <a:ext cx="1816100" cy="584200"/>
            <a:chOff x="5187950" y="3136900"/>
            <a:chExt cx="1816100" cy="584200"/>
          </a:xfrm>
        </p:grpSpPr>
        <p:pic>
          <p:nvPicPr>
            <p:cNvPr id="4" name="図 3">
              <a:extLst>
                <a:ext uri="{FF2B5EF4-FFF2-40B4-BE49-F238E27FC236}">
                  <a16:creationId xmlns:a16="http://schemas.microsoft.com/office/drawing/2014/main" id="{82F9A36B-8F4F-F040-B954-DAFD7DEE4CB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87950" y="3136900"/>
              <a:ext cx="1816100" cy="584200"/>
            </a:xfrm>
            <a:prstGeom prst="rect">
              <a:avLst/>
            </a:prstGeom>
          </p:spPr>
        </p:pic>
        <p:sp>
          <p:nvSpPr>
            <p:cNvPr id="5" name="正方形/長方形 4">
              <a:extLst>
                <a:ext uri="{FF2B5EF4-FFF2-40B4-BE49-F238E27FC236}">
                  <a16:creationId xmlns:a16="http://schemas.microsoft.com/office/drawing/2014/main" id="{0FC0F5E0-0B11-BA41-B5D0-20B22570F1D1}"/>
                </a:ext>
              </a:extLst>
            </p:cNvPr>
            <p:cNvSpPr/>
            <p:nvPr/>
          </p:nvSpPr>
          <p:spPr bwMode="auto">
            <a:xfrm>
              <a:off x="6545178" y="3347568"/>
              <a:ext cx="458871" cy="197737"/>
            </a:xfrm>
            <a:prstGeom prst="rect">
              <a:avLst/>
            </a:prstGeom>
            <a:noFill/>
            <a:ln w="25400">
              <a:solidFill>
                <a:srgbClr val="FF26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kumimoji="1" lang="ja-JP" altLang="en-US" sz="9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ea"/>
                <a:ea typeface="+mj-ea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09534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1A566E6-5D26-4B42-8E77-8F82A602F4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 err="1"/>
              <a:t>asa-outputstorage-create.png</a:t>
            </a:r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20A2F9D6-E42C-2445-AC32-A01F8CC794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3050" y="1690688"/>
            <a:ext cx="2908300" cy="42672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DC33E606-2352-134B-9313-721B4258505D}"/>
              </a:ext>
            </a:extLst>
          </p:cNvPr>
          <p:cNvSpPr/>
          <p:nvPr/>
        </p:nvSpPr>
        <p:spPr bwMode="auto">
          <a:xfrm>
            <a:off x="5448299" y="5759451"/>
            <a:ext cx="466725" cy="165099"/>
          </a:xfrm>
          <a:prstGeom prst="rect">
            <a:avLst/>
          </a:prstGeom>
          <a:noFill/>
          <a:ln w="25400">
            <a:solidFill>
              <a:srgbClr val="FF26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9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ea"/>
              <a:ea typeface="+mj-ea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19798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1A398AD-1F5E-A347-A750-E912CECF3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" altLang="ja-JP" dirty="0" err="1"/>
              <a:t>asa-outputstorage-config.png</a:t>
            </a:r>
            <a:endParaRPr kumimoji="1" lang="ja-JP" altLang="en-US"/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1B8C31B2-9891-6847-8CF0-A5A93CB3C8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5344" y="1372309"/>
            <a:ext cx="1625600" cy="4851400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44C4DC30-C66B-E04F-A050-A56F6CA60094}"/>
              </a:ext>
            </a:extLst>
          </p:cNvPr>
          <p:cNvSpPr/>
          <p:nvPr/>
        </p:nvSpPr>
        <p:spPr bwMode="auto">
          <a:xfrm>
            <a:off x="4898284" y="2310285"/>
            <a:ext cx="1379719" cy="147076"/>
          </a:xfrm>
          <a:prstGeom prst="rect">
            <a:avLst/>
          </a:prstGeom>
          <a:noFill/>
          <a:ln w="25400">
            <a:solidFill>
              <a:srgbClr val="FF26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9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ea"/>
              <a:ea typeface="+mj-ea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ABECD250-42CA-1543-A851-65D3574A9295}"/>
              </a:ext>
            </a:extLst>
          </p:cNvPr>
          <p:cNvSpPr/>
          <p:nvPr/>
        </p:nvSpPr>
        <p:spPr bwMode="auto">
          <a:xfrm>
            <a:off x="4898283" y="2927457"/>
            <a:ext cx="1379719" cy="147076"/>
          </a:xfrm>
          <a:prstGeom prst="rect">
            <a:avLst/>
          </a:prstGeom>
          <a:noFill/>
          <a:ln w="25400">
            <a:solidFill>
              <a:srgbClr val="FF26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9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ea"/>
              <a:ea typeface="+mj-ea"/>
              <a:cs typeface="Segoe UI" pitchFamily="34" charset="0"/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FC964F81-56F5-CD49-A571-2D909248B8A4}"/>
              </a:ext>
            </a:extLst>
          </p:cNvPr>
          <p:cNvSpPr/>
          <p:nvPr/>
        </p:nvSpPr>
        <p:spPr bwMode="auto">
          <a:xfrm>
            <a:off x="4898282" y="4978281"/>
            <a:ext cx="1379719" cy="147076"/>
          </a:xfrm>
          <a:prstGeom prst="rect">
            <a:avLst/>
          </a:prstGeom>
          <a:noFill/>
          <a:ln w="25400">
            <a:solidFill>
              <a:srgbClr val="FF26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9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ea"/>
              <a:ea typeface="+mj-ea"/>
              <a:cs typeface="Segoe UI" pitchFamily="34" charset="0"/>
            </a:endParaRPr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01EBC064-8F25-0844-8ACF-E259DD351AEA}"/>
              </a:ext>
            </a:extLst>
          </p:cNvPr>
          <p:cNvSpPr/>
          <p:nvPr/>
        </p:nvSpPr>
        <p:spPr bwMode="auto">
          <a:xfrm>
            <a:off x="4898281" y="6011333"/>
            <a:ext cx="490751" cy="156634"/>
          </a:xfrm>
          <a:prstGeom prst="rect">
            <a:avLst/>
          </a:prstGeom>
          <a:noFill/>
          <a:ln w="25400">
            <a:solidFill>
              <a:srgbClr val="FF26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9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ea"/>
              <a:ea typeface="+mj-ea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27022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509F59C-442C-9149-973A-9116BF395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ja-JP" dirty="0" err="1"/>
              <a:t>asa-outputstorage-configbasic.png</a:t>
            </a:r>
            <a:endParaRPr kumimoji="1" lang="ja-JP" altLang="en-US"/>
          </a:p>
        </p:txBody>
      </p:sp>
      <p:grpSp>
        <p:nvGrpSpPr>
          <p:cNvPr id="10" name="グループ化 9">
            <a:extLst>
              <a:ext uri="{FF2B5EF4-FFF2-40B4-BE49-F238E27FC236}">
                <a16:creationId xmlns:a16="http://schemas.microsoft.com/office/drawing/2014/main" id="{C8CA8A9B-F31C-3949-9719-425B525134DE}"/>
              </a:ext>
            </a:extLst>
          </p:cNvPr>
          <p:cNvGrpSpPr/>
          <p:nvPr/>
        </p:nvGrpSpPr>
        <p:grpSpPr>
          <a:xfrm>
            <a:off x="1345246" y="1017141"/>
            <a:ext cx="4413466" cy="4289461"/>
            <a:chOff x="1345246" y="1017141"/>
            <a:chExt cx="4413466" cy="4289461"/>
          </a:xfrm>
        </p:grpSpPr>
        <p:pic>
          <p:nvPicPr>
            <p:cNvPr id="7" name="図 6">
              <a:extLst>
                <a:ext uri="{FF2B5EF4-FFF2-40B4-BE49-F238E27FC236}">
                  <a16:creationId xmlns:a16="http://schemas.microsoft.com/office/drawing/2014/main" id="{D1D59F0A-6E1D-F647-986F-3FC6957A12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45246" y="1017141"/>
              <a:ext cx="4413466" cy="428946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5" name="正方形/長方形 4">
              <a:extLst>
                <a:ext uri="{FF2B5EF4-FFF2-40B4-BE49-F238E27FC236}">
                  <a16:creationId xmlns:a16="http://schemas.microsoft.com/office/drawing/2014/main" id="{2E4CA0CF-C198-074E-B01B-025A68268CAE}"/>
                </a:ext>
              </a:extLst>
            </p:cNvPr>
            <p:cNvSpPr/>
            <p:nvPr/>
          </p:nvSpPr>
          <p:spPr bwMode="auto">
            <a:xfrm>
              <a:off x="2761259" y="2721251"/>
              <a:ext cx="2745689" cy="134965"/>
            </a:xfrm>
            <a:prstGeom prst="rect">
              <a:avLst/>
            </a:prstGeom>
            <a:noFill/>
            <a:ln w="25400">
              <a:solidFill>
                <a:srgbClr val="FF26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kumimoji="1" lang="ja-JP" altLang="en-US" sz="9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ea"/>
                <a:ea typeface="+mj-ea"/>
                <a:cs typeface="Segoe UI" pitchFamily="34" charset="0"/>
              </a:endParaRPr>
            </a:p>
          </p:txBody>
        </p:sp>
        <p:sp>
          <p:nvSpPr>
            <p:cNvPr id="8" name="正方形/長方形 7">
              <a:extLst>
                <a:ext uri="{FF2B5EF4-FFF2-40B4-BE49-F238E27FC236}">
                  <a16:creationId xmlns:a16="http://schemas.microsoft.com/office/drawing/2014/main" id="{ED04D5E9-53F2-E740-B238-50615BB8172C}"/>
                </a:ext>
              </a:extLst>
            </p:cNvPr>
            <p:cNvSpPr/>
            <p:nvPr/>
          </p:nvSpPr>
          <p:spPr bwMode="auto">
            <a:xfrm>
              <a:off x="2761259" y="3551745"/>
              <a:ext cx="2745689" cy="134965"/>
            </a:xfrm>
            <a:prstGeom prst="rect">
              <a:avLst/>
            </a:prstGeom>
            <a:noFill/>
            <a:ln w="25400">
              <a:solidFill>
                <a:srgbClr val="FF26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kumimoji="1" lang="ja-JP" altLang="en-US" sz="9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ea"/>
                <a:ea typeface="+mj-ea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898684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48B1205-EFC7-F04C-A718-5076BF8202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ja-JP" dirty="0" err="1"/>
              <a:t>asa-outputstorage-configdetail.png</a:t>
            </a:r>
            <a:endParaRPr kumimoji="1" lang="ja-JP" altLang="en-US"/>
          </a:p>
        </p:txBody>
      </p:sp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4C518CC3-B6D1-6543-9A7C-1FDA5E7715E2}"/>
              </a:ext>
            </a:extLst>
          </p:cNvPr>
          <p:cNvGrpSpPr/>
          <p:nvPr/>
        </p:nvGrpSpPr>
        <p:grpSpPr>
          <a:xfrm>
            <a:off x="1642726" y="1013490"/>
            <a:ext cx="4626864" cy="4218940"/>
            <a:chOff x="1642726" y="1013490"/>
            <a:chExt cx="4626864" cy="4218940"/>
          </a:xfrm>
        </p:grpSpPr>
        <p:pic>
          <p:nvPicPr>
            <p:cNvPr id="4" name="図 3">
              <a:extLst>
                <a:ext uri="{FF2B5EF4-FFF2-40B4-BE49-F238E27FC236}">
                  <a16:creationId xmlns:a16="http://schemas.microsoft.com/office/drawing/2014/main" id="{82D1D726-FE70-0848-B31F-8664228637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42726" y="1013490"/>
              <a:ext cx="4626864" cy="421894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5" name="正方形/長方形 4">
              <a:extLst>
                <a:ext uri="{FF2B5EF4-FFF2-40B4-BE49-F238E27FC236}">
                  <a16:creationId xmlns:a16="http://schemas.microsoft.com/office/drawing/2014/main" id="{1D0EFB0C-8239-C640-99E0-6EC2116E4E94}"/>
                </a:ext>
              </a:extLst>
            </p:cNvPr>
            <p:cNvSpPr/>
            <p:nvPr/>
          </p:nvSpPr>
          <p:spPr bwMode="auto">
            <a:xfrm>
              <a:off x="1642726" y="5043055"/>
              <a:ext cx="1086619" cy="189375"/>
            </a:xfrm>
            <a:prstGeom prst="rect">
              <a:avLst/>
            </a:prstGeom>
            <a:noFill/>
            <a:ln w="25400">
              <a:solidFill>
                <a:srgbClr val="FF26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kumimoji="1" lang="ja-JP" altLang="en-US" sz="9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ea"/>
                <a:ea typeface="+mj-ea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696501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66DDD66-F866-2E48-A4F7-EB3646B9C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ja-JP" dirty="0" err="1"/>
              <a:t>asa-outputstorage-configconfirm.png</a:t>
            </a:r>
            <a:endParaRPr kumimoji="1" lang="ja-JP" altLang="en-US"/>
          </a:p>
        </p:txBody>
      </p:sp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E0F301D3-C8D5-9840-AE34-29C399ECEE6D}"/>
              </a:ext>
            </a:extLst>
          </p:cNvPr>
          <p:cNvGrpSpPr/>
          <p:nvPr/>
        </p:nvGrpSpPr>
        <p:grpSpPr>
          <a:xfrm>
            <a:off x="1838137" y="1163782"/>
            <a:ext cx="3090164" cy="4241292"/>
            <a:chOff x="1838137" y="1163782"/>
            <a:chExt cx="3090164" cy="4241292"/>
          </a:xfrm>
        </p:grpSpPr>
        <p:pic>
          <p:nvPicPr>
            <p:cNvPr id="4" name="図 3">
              <a:extLst>
                <a:ext uri="{FF2B5EF4-FFF2-40B4-BE49-F238E27FC236}">
                  <a16:creationId xmlns:a16="http://schemas.microsoft.com/office/drawing/2014/main" id="{0D2ABE93-D93C-F144-8C8A-5F4CEF51FC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38137" y="1163782"/>
              <a:ext cx="3090164" cy="424129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5" name="正方形/長方形 4">
              <a:extLst>
                <a:ext uri="{FF2B5EF4-FFF2-40B4-BE49-F238E27FC236}">
                  <a16:creationId xmlns:a16="http://schemas.microsoft.com/office/drawing/2014/main" id="{1DC41D3A-D7EE-A344-AE63-A5103B2B9DEA}"/>
                </a:ext>
              </a:extLst>
            </p:cNvPr>
            <p:cNvSpPr/>
            <p:nvPr/>
          </p:nvSpPr>
          <p:spPr bwMode="auto">
            <a:xfrm>
              <a:off x="1838137" y="5215699"/>
              <a:ext cx="1086619" cy="189375"/>
            </a:xfrm>
            <a:prstGeom prst="rect">
              <a:avLst/>
            </a:prstGeom>
            <a:noFill/>
            <a:ln w="25400">
              <a:solidFill>
                <a:srgbClr val="FF26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kumimoji="1" lang="ja-JP" altLang="en-US" sz="9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ea"/>
                <a:ea typeface="+mj-ea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713043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30DC5B8-FC49-484B-9FDB-4A17F1807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 err="1"/>
              <a:t>asa-outputstorage-confirm.png</a:t>
            </a:r>
            <a:endParaRPr kumimoji="1" lang="ja-JP" altLang="en-US"/>
          </a:p>
        </p:txBody>
      </p:sp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5A0F28C6-827E-3844-AA15-9AF6CDD0B980}"/>
              </a:ext>
            </a:extLst>
          </p:cNvPr>
          <p:cNvGrpSpPr/>
          <p:nvPr/>
        </p:nvGrpSpPr>
        <p:grpSpPr>
          <a:xfrm>
            <a:off x="543032" y="1211360"/>
            <a:ext cx="4619443" cy="2818258"/>
            <a:chOff x="543032" y="1211360"/>
            <a:chExt cx="4619443" cy="2818258"/>
          </a:xfrm>
        </p:grpSpPr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B4054C4F-D65F-C946-BC3D-79FE2AF01C6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43032" y="1211360"/>
              <a:ext cx="4619443" cy="281825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9" name="正方形/長方形 8">
              <a:extLst>
                <a:ext uri="{FF2B5EF4-FFF2-40B4-BE49-F238E27FC236}">
                  <a16:creationId xmlns:a16="http://schemas.microsoft.com/office/drawing/2014/main" id="{7CBC6E65-9221-D244-9650-7AC641245058}"/>
                </a:ext>
              </a:extLst>
            </p:cNvPr>
            <p:cNvSpPr/>
            <p:nvPr/>
          </p:nvSpPr>
          <p:spPr bwMode="auto">
            <a:xfrm>
              <a:off x="2144117" y="2017686"/>
              <a:ext cx="825114" cy="179414"/>
            </a:xfrm>
            <a:prstGeom prst="rect">
              <a:avLst/>
            </a:prstGeom>
            <a:noFill/>
            <a:ln w="25400">
              <a:solidFill>
                <a:srgbClr val="FF26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kumimoji="1" lang="ja-JP" altLang="en-US" sz="9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ea"/>
                <a:ea typeface="+mj-ea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275507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>
            <a:extLst>
              <a:ext uri="{FF2B5EF4-FFF2-40B4-BE49-F238E27FC236}">
                <a16:creationId xmlns:a16="http://schemas.microsoft.com/office/drawing/2014/main" id="{776913E7-D57D-D844-AA2C-E70E3643E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" altLang="ja-JP" dirty="0" err="1"/>
              <a:t>asa-outputstorage-addblob.png</a:t>
            </a:r>
            <a:endParaRPr kumimoji="1" lang="ja-JP" altLang="en-US"/>
          </a:p>
        </p:txBody>
      </p:sp>
      <p:grpSp>
        <p:nvGrpSpPr>
          <p:cNvPr id="9" name="グループ化 8">
            <a:extLst>
              <a:ext uri="{FF2B5EF4-FFF2-40B4-BE49-F238E27FC236}">
                <a16:creationId xmlns:a16="http://schemas.microsoft.com/office/drawing/2014/main" id="{C14A8BB2-C402-A440-827C-41DC17C7047C}"/>
              </a:ext>
            </a:extLst>
          </p:cNvPr>
          <p:cNvGrpSpPr/>
          <p:nvPr/>
        </p:nvGrpSpPr>
        <p:grpSpPr>
          <a:xfrm>
            <a:off x="4126163" y="2301440"/>
            <a:ext cx="2616200" cy="2514600"/>
            <a:chOff x="4126163" y="2301440"/>
            <a:chExt cx="2616200" cy="2514600"/>
          </a:xfrm>
        </p:grpSpPr>
        <p:pic>
          <p:nvPicPr>
            <p:cNvPr id="6" name="図 5">
              <a:extLst>
                <a:ext uri="{FF2B5EF4-FFF2-40B4-BE49-F238E27FC236}">
                  <a16:creationId xmlns:a16="http://schemas.microsoft.com/office/drawing/2014/main" id="{633086D9-ADE3-CC45-8014-915C936336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26163" y="2301440"/>
              <a:ext cx="2616200" cy="2514600"/>
            </a:xfrm>
            <a:prstGeom prst="rect">
              <a:avLst/>
            </a:prstGeom>
          </p:spPr>
        </p:pic>
        <p:sp>
          <p:nvSpPr>
            <p:cNvPr id="4" name="正方形/長方形 3">
              <a:extLst>
                <a:ext uri="{FF2B5EF4-FFF2-40B4-BE49-F238E27FC236}">
                  <a16:creationId xmlns:a16="http://schemas.microsoft.com/office/drawing/2014/main" id="{5F811A00-B5AA-F441-8C7A-6E9F70652BA2}"/>
                </a:ext>
              </a:extLst>
            </p:cNvPr>
            <p:cNvSpPr/>
            <p:nvPr/>
          </p:nvSpPr>
          <p:spPr bwMode="auto">
            <a:xfrm>
              <a:off x="4126163" y="4648200"/>
              <a:ext cx="1324142" cy="167840"/>
            </a:xfrm>
            <a:prstGeom prst="rect">
              <a:avLst/>
            </a:prstGeom>
            <a:noFill/>
            <a:ln w="25400">
              <a:solidFill>
                <a:srgbClr val="FF26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kumimoji="1" lang="ja-JP" altLang="en-US" sz="9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ea"/>
                <a:ea typeface="+mj-ea"/>
                <a:cs typeface="Segoe UI" pitchFamily="34" charset="0"/>
              </a:endParaRPr>
            </a:p>
          </p:txBody>
        </p:sp>
        <p:sp>
          <p:nvSpPr>
            <p:cNvPr id="7" name="正方形/長方形 6">
              <a:extLst>
                <a:ext uri="{FF2B5EF4-FFF2-40B4-BE49-F238E27FC236}">
                  <a16:creationId xmlns:a16="http://schemas.microsoft.com/office/drawing/2014/main" id="{89AC3280-7EC6-C548-B939-AC9DAD3A3C07}"/>
                </a:ext>
              </a:extLst>
            </p:cNvPr>
            <p:cNvSpPr/>
            <p:nvPr/>
          </p:nvSpPr>
          <p:spPr bwMode="auto">
            <a:xfrm>
              <a:off x="5498876" y="2531769"/>
              <a:ext cx="406623" cy="215664"/>
            </a:xfrm>
            <a:prstGeom prst="rect">
              <a:avLst/>
            </a:prstGeom>
            <a:noFill/>
            <a:ln w="25400">
              <a:solidFill>
                <a:srgbClr val="FF26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kumimoji="1" lang="ja-JP" altLang="en-US" sz="9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ea"/>
                <a:ea typeface="+mj-ea"/>
                <a:cs typeface="Segoe UI" pitchFamily="34" charset="0"/>
              </a:endParaRPr>
            </a:p>
          </p:txBody>
        </p:sp>
        <p:sp>
          <p:nvSpPr>
            <p:cNvPr id="8" name="正方形/長方形 7">
              <a:extLst>
                <a:ext uri="{FF2B5EF4-FFF2-40B4-BE49-F238E27FC236}">
                  <a16:creationId xmlns:a16="http://schemas.microsoft.com/office/drawing/2014/main" id="{E0EF1B0A-4FDF-9D43-83C7-0BAEDC607AC6}"/>
                </a:ext>
              </a:extLst>
            </p:cNvPr>
            <p:cNvSpPr/>
            <p:nvPr/>
          </p:nvSpPr>
          <p:spPr bwMode="auto">
            <a:xfrm>
              <a:off x="5498877" y="3061612"/>
              <a:ext cx="1088189" cy="227688"/>
            </a:xfrm>
            <a:prstGeom prst="rect">
              <a:avLst/>
            </a:prstGeom>
            <a:noFill/>
            <a:ln w="25400">
              <a:solidFill>
                <a:srgbClr val="FF26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kumimoji="1" lang="ja-JP" altLang="en-US" sz="9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ea"/>
                <a:ea typeface="+mj-ea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946192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D66556F-2D16-8A45-BD2D-6B8CD9E85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" altLang="ja-JP" dirty="0" err="1"/>
              <a:t>asa-outputstorage-blobconfig.png</a:t>
            </a:r>
            <a:endParaRPr kumimoji="1" lang="ja-JP" altLang="en-US"/>
          </a:p>
        </p:txBody>
      </p:sp>
      <p:grpSp>
        <p:nvGrpSpPr>
          <p:cNvPr id="15" name="グループ化 14">
            <a:extLst>
              <a:ext uri="{FF2B5EF4-FFF2-40B4-BE49-F238E27FC236}">
                <a16:creationId xmlns:a16="http://schemas.microsoft.com/office/drawing/2014/main" id="{4B335264-E982-7242-B79E-E2E860640D13}"/>
              </a:ext>
            </a:extLst>
          </p:cNvPr>
          <p:cNvGrpSpPr/>
          <p:nvPr/>
        </p:nvGrpSpPr>
        <p:grpSpPr>
          <a:xfrm>
            <a:off x="4721609" y="1498934"/>
            <a:ext cx="2024451" cy="4991100"/>
            <a:chOff x="4721609" y="1498934"/>
            <a:chExt cx="2024451" cy="4991100"/>
          </a:xfrm>
        </p:grpSpPr>
        <p:pic>
          <p:nvPicPr>
            <p:cNvPr id="6" name="図 5">
              <a:extLst>
                <a:ext uri="{FF2B5EF4-FFF2-40B4-BE49-F238E27FC236}">
                  <a16:creationId xmlns:a16="http://schemas.microsoft.com/office/drawing/2014/main" id="{52E68EC3-F6B4-0B4E-8B0C-208A105C6C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21609" y="1498934"/>
              <a:ext cx="2024451" cy="4991100"/>
            </a:xfrm>
            <a:prstGeom prst="rect">
              <a:avLst/>
            </a:prstGeom>
          </p:spPr>
        </p:pic>
        <p:sp>
          <p:nvSpPr>
            <p:cNvPr id="4" name="正方形/長方形 3">
              <a:extLst>
                <a:ext uri="{FF2B5EF4-FFF2-40B4-BE49-F238E27FC236}">
                  <a16:creationId xmlns:a16="http://schemas.microsoft.com/office/drawing/2014/main" id="{5F811A00-B5AA-F441-8C7A-6E9F70652BA2}"/>
                </a:ext>
              </a:extLst>
            </p:cNvPr>
            <p:cNvSpPr/>
            <p:nvPr/>
          </p:nvSpPr>
          <p:spPr bwMode="auto">
            <a:xfrm>
              <a:off x="4839672" y="1964987"/>
              <a:ext cx="1791864" cy="128733"/>
            </a:xfrm>
            <a:prstGeom prst="rect">
              <a:avLst/>
            </a:prstGeom>
            <a:noFill/>
            <a:ln w="25400">
              <a:solidFill>
                <a:srgbClr val="FF26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kumimoji="1" lang="ja-JP" altLang="en-US" sz="9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ea"/>
                <a:ea typeface="+mj-ea"/>
                <a:cs typeface="Segoe UI" pitchFamily="34" charset="0"/>
              </a:endParaRPr>
            </a:p>
          </p:txBody>
        </p:sp>
        <p:sp>
          <p:nvSpPr>
            <p:cNvPr id="7" name="正方形/長方形 6">
              <a:extLst>
                <a:ext uri="{FF2B5EF4-FFF2-40B4-BE49-F238E27FC236}">
                  <a16:creationId xmlns:a16="http://schemas.microsoft.com/office/drawing/2014/main" id="{707DB751-B20F-5F40-A308-62AFFAD57A4A}"/>
                </a:ext>
              </a:extLst>
            </p:cNvPr>
            <p:cNvSpPr/>
            <p:nvPr/>
          </p:nvSpPr>
          <p:spPr bwMode="auto">
            <a:xfrm>
              <a:off x="4837903" y="2911533"/>
              <a:ext cx="1791864" cy="110341"/>
            </a:xfrm>
            <a:prstGeom prst="rect">
              <a:avLst/>
            </a:prstGeom>
            <a:noFill/>
            <a:ln w="25400">
              <a:solidFill>
                <a:srgbClr val="FF26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kumimoji="1" lang="ja-JP" altLang="en-US" sz="9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ea"/>
                <a:ea typeface="+mj-ea"/>
                <a:cs typeface="Segoe UI" pitchFamily="34" charset="0"/>
              </a:endParaRPr>
            </a:p>
          </p:txBody>
        </p:sp>
        <p:sp>
          <p:nvSpPr>
            <p:cNvPr id="9" name="正方形/長方形 8">
              <a:extLst>
                <a:ext uri="{FF2B5EF4-FFF2-40B4-BE49-F238E27FC236}">
                  <a16:creationId xmlns:a16="http://schemas.microsoft.com/office/drawing/2014/main" id="{34682177-BC8F-0E42-A49E-543508FD6E8E}"/>
                </a:ext>
              </a:extLst>
            </p:cNvPr>
            <p:cNvSpPr/>
            <p:nvPr/>
          </p:nvSpPr>
          <p:spPr bwMode="auto">
            <a:xfrm>
              <a:off x="4837903" y="3525487"/>
              <a:ext cx="1791864" cy="245324"/>
            </a:xfrm>
            <a:prstGeom prst="rect">
              <a:avLst/>
            </a:prstGeom>
            <a:noFill/>
            <a:ln w="25400">
              <a:solidFill>
                <a:srgbClr val="FF26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kumimoji="1" lang="ja-JP" altLang="en-US" sz="9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ea"/>
                <a:ea typeface="+mj-ea"/>
                <a:cs typeface="Segoe UI" pitchFamily="34" charset="0"/>
              </a:endParaRPr>
            </a:p>
          </p:txBody>
        </p:sp>
        <p:sp>
          <p:nvSpPr>
            <p:cNvPr id="10" name="正方形/長方形 9">
              <a:extLst>
                <a:ext uri="{FF2B5EF4-FFF2-40B4-BE49-F238E27FC236}">
                  <a16:creationId xmlns:a16="http://schemas.microsoft.com/office/drawing/2014/main" id="{B019A434-3B76-4348-8211-8F8015CB9990}"/>
                </a:ext>
              </a:extLst>
            </p:cNvPr>
            <p:cNvSpPr/>
            <p:nvPr/>
          </p:nvSpPr>
          <p:spPr bwMode="auto">
            <a:xfrm>
              <a:off x="4837903" y="3953866"/>
              <a:ext cx="1791864" cy="135331"/>
            </a:xfrm>
            <a:prstGeom prst="rect">
              <a:avLst/>
            </a:prstGeom>
            <a:noFill/>
            <a:ln w="25400">
              <a:solidFill>
                <a:srgbClr val="FF26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kumimoji="1" lang="ja-JP" altLang="en-US" sz="9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ea"/>
                <a:ea typeface="+mj-ea"/>
                <a:cs typeface="Segoe UI" pitchFamily="34" charset="0"/>
              </a:endParaRPr>
            </a:p>
          </p:txBody>
        </p:sp>
        <p:sp>
          <p:nvSpPr>
            <p:cNvPr id="11" name="正方形/長方形 10">
              <a:extLst>
                <a:ext uri="{FF2B5EF4-FFF2-40B4-BE49-F238E27FC236}">
                  <a16:creationId xmlns:a16="http://schemas.microsoft.com/office/drawing/2014/main" id="{2B90B579-EF7B-944B-B930-ACAE1A83DD50}"/>
                </a:ext>
              </a:extLst>
            </p:cNvPr>
            <p:cNvSpPr/>
            <p:nvPr/>
          </p:nvSpPr>
          <p:spPr bwMode="auto">
            <a:xfrm>
              <a:off x="4837903" y="4259788"/>
              <a:ext cx="1791864" cy="135331"/>
            </a:xfrm>
            <a:prstGeom prst="rect">
              <a:avLst/>
            </a:prstGeom>
            <a:noFill/>
            <a:ln w="25400">
              <a:solidFill>
                <a:srgbClr val="FF26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kumimoji="1" lang="ja-JP" altLang="en-US" sz="9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ea"/>
                <a:ea typeface="+mj-ea"/>
                <a:cs typeface="Segoe UI" pitchFamily="34" charset="0"/>
              </a:endParaRPr>
            </a:p>
          </p:txBody>
        </p:sp>
        <p:sp>
          <p:nvSpPr>
            <p:cNvPr id="12" name="正方形/長方形 11">
              <a:extLst>
                <a:ext uri="{FF2B5EF4-FFF2-40B4-BE49-F238E27FC236}">
                  <a16:creationId xmlns:a16="http://schemas.microsoft.com/office/drawing/2014/main" id="{7267DCAA-8B98-0B4D-8414-5C5CDF5D6C46}"/>
                </a:ext>
              </a:extLst>
            </p:cNvPr>
            <p:cNvSpPr/>
            <p:nvPr/>
          </p:nvSpPr>
          <p:spPr bwMode="auto">
            <a:xfrm>
              <a:off x="4837903" y="4574147"/>
              <a:ext cx="1791864" cy="135331"/>
            </a:xfrm>
            <a:prstGeom prst="rect">
              <a:avLst/>
            </a:prstGeom>
            <a:noFill/>
            <a:ln w="25400">
              <a:solidFill>
                <a:srgbClr val="FF26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kumimoji="1" lang="ja-JP" altLang="en-US" sz="9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ea"/>
                <a:ea typeface="+mj-ea"/>
                <a:cs typeface="Segoe UI" pitchFamily="34" charset="0"/>
              </a:endParaRPr>
            </a:p>
          </p:txBody>
        </p:sp>
        <p:sp>
          <p:nvSpPr>
            <p:cNvPr id="14" name="正方形/長方形 13">
              <a:extLst>
                <a:ext uri="{FF2B5EF4-FFF2-40B4-BE49-F238E27FC236}">
                  <a16:creationId xmlns:a16="http://schemas.microsoft.com/office/drawing/2014/main" id="{3BCC8B3B-39C3-F340-B37B-E098AEE12673}"/>
                </a:ext>
              </a:extLst>
            </p:cNvPr>
            <p:cNvSpPr/>
            <p:nvPr/>
          </p:nvSpPr>
          <p:spPr bwMode="auto">
            <a:xfrm>
              <a:off x="4837903" y="6233824"/>
              <a:ext cx="457666" cy="174928"/>
            </a:xfrm>
            <a:prstGeom prst="rect">
              <a:avLst/>
            </a:prstGeom>
            <a:noFill/>
            <a:ln w="25400">
              <a:solidFill>
                <a:srgbClr val="FF26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kumimoji="1" lang="ja-JP" altLang="en-US" sz="9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ea"/>
                <a:ea typeface="+mj-ea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632347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グループ化 11">
            <a:extLst>
              <a:ext uri="{FF2B5EF4-FFF2-40B4-BE49-F238E27FC236}">
                <a16:creationId xmlns:a16="http://schemas.microsoft.com/office/drawing/2014/main" id="{E1A46A33-DC35-A041-930C-BA0198597F39}"/>
              </a:ext>
            </a:extLst>
          </p:cNvPr>
          <p:cNvGrpSpPr/>
          <p:nvPr/>
        </p:nvGrpSpPr>
        <p:grpSpPr>
          <a:xfrm>
            <a:off x="3505200" y="2171700"/>
            <a:ext cx="5181600" cy="2514600"/>
            <a:chOff x="3505200" y="2171700"/>
            <a:chExt cx="5181600" cy="2514600"/>
          </a:xfrm>
        </p:grpSpPr>
        <p:pic>
          <p:nvPicPr>
            <p:cNvPr id="10" name="図 9">
              <a:extLst>
                <a:ext uri="{FF2B5EF4-FFF2-40B4-BE49-F238E27FC236}">
                  <a16:creationId xmlns:a16="http://schemas.microsoft.com/office/drawing/2014/main" id="{205080FF-D822-FF40-9342-ABBD538311B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05200" y="2171700"/>
              <a:ext cx="5181600" cy="2514600"/>
            </a:xfrm>
            <a:prstGeom prst="rect">
              <a:avLst/>
            </a:prstGeom>
          </p:spPr>
        </p:pic>
        <p:sp>
          <p:nvSpPr>
            <p:cNvPr id="4" name="正方形/長方形 3">
              <a:extLst>
                <a:ext uri="{FF2B5EF4-FFF2-40B4-BE49-F238E27FC236}">
                  <a16:creationId xmlns:a16="http://schemas.microsoft.com/office/drawing/2014/main" id="{5F811A00-B5AA-F441-8C7A-6E9F70652BA2}"/>
                </a:ext>
              </a:extLst>
            </p:cNvPr>
            <p:cNvSpPr/>
            <p:nvPr/>
          </p:nvSpPr>
          <p:spPr bwMode="auto">
            <a:xfrm>
              <a:off x="3505200" y="4329941"/>
              <a:ext cx="1333500" cy="168681"/>
            </a:xfrm>
            <a:prstGeom prst="rect">
              <a:avLst/>
            </a:prstGeom>
            <a:noFill/>
            <a:ln w="25400">
              <a:solidFill>
                <a:srgbClr val="FF26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kumimoji="1" lang="ja-JP" altLang="en-US" sz="9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ea"/>
                <a:ea typeface="+mj-ea"/>
                <a:cs typeface="Segoe UI" pitchFamily="34" charset="0"/>
              </a:endParaRPr>
            </a:p>
          </p:txBody>
        </p:sp>
      </p:grpSp>
      <p:sp>
        <p:nvSpPr>
          <p:cNvPr id="5" name="タイトル 4">
            <a:extLst>
              <a:ext uri="{FF2B5EF4-FFF2-40B4-BE49-F238E27FC236}">
                <a16:creationId xmlns:a16="http://schemas.microsoft.com/office/drawing/2014/main" id="{7504E1B0-B597-A540-B413-EF1814AC8F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" altLang="ja-JP" dirty="0" err="1"/>
              <a:t>asa-querystorage-query.png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516500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D66556F-2D16-8A45-BD2D-6B8CD9E85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" altLang="ja-JP" dirty="0" err="1"/>
              <a:t>asa-querystorage-edit.png</a:t>
            </a:r>
            <a:endParaRPr kumimoji="1" lang="ja-JP" altLang="en-US"/>
          </a:p>
        </p:txBody>
      </p:sp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D329F480-CC2F-FB4C-9282-2B71F78949DA}"/>
              </a:ext>
            </a:extLst>
          </p:cNvPr>
          <p:cNvGrpSpPr/>
          <p:nvPr/>
        </p:nvGrpSpPr>
        <p:grpSpPr>
          <a:xfrm>
            <a:off x="3524250" y="2768600"/>
            <a:ext cx="5143500" cy="1320800"/>
            <a:chOff x="3524250" y="2768600"/>
            <a:chExt cx="5143500" cy="1320800"/>
          </a:xfrm>
        </p:grpSpPr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09B28CBA-52E5-7A43-84B0-E591C6E659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24250" y="2768600"/>
              <a:ext cx="5143500" cy="1320800"/>
            </a:xfrm>
            <a:prstGeom prst="rect">
              <a:avLst/>
            </a:prstGeom>
          </p:spPr>
        </p:pic>
        <p:sp>
          <p:nvSpPr>
            <p:cNvPr id="4" name="正方形/長方形 3">
              <a:extLst>
                <a:ext uri="{FF2B5EF4-FFF2-40B4-BE49-F238E27FC236}">
                  <a16:creationId xmlns:a16="http://schemas.microsoft.com/office/drawing/2014/main" id="{5F811A00-B5AA-F441-8C7A-6E9F70652BA2}"/>
                </a:ext>
              </a:extLst>
            </p:cNvPr>
            <p:cNvSpPr/>
            <p:nvPr/>
          </p:nvSpPr>
          <p:spPr bwMode="auto">
            <a:xfrm>
              <a:off x="6658818" y="3374618"/>
              <a:ext cx="2008932" cy="170093"/>
            </a:xfrm>
            <a:prstGeom prst="rect">
              <a:avLst/>
            </a:prstGeom>
            <a:noFill/>
            <a:ln w="25400">
              <a:solidFill>
                <a:srgbClr val="FF26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kumimoji="1" lang="ja-JP" altLang="en-US" sz="9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ea"/>
                <a:ea typeface="+mj-ea"/>
                <a:cs typeface="Segoe UI" pitchFamily="34" charset="0"/>
              </a:endParaRPr>
            </a:p>
          </p:txBody>
        </p:sp>
        <p:sp>
          <p:nvSpPr>
            <p:cNvPr id="7" name="正方形/長方形 6">
              <a:extLst>
                <a:ext uri="{FF2B5EF4-FFF2-40B4-BE49-F238E27FC236}">
                  <a16:creationId xmlns:a16="http://schemas.microsoft.com/office/drawing/2014/main" id="{3BCE6E85-4C31-3A4E-BEB7-F03224A411E6}"/>
                </a:ext>
              </a:extLst>
            </p:cNvPr>
            <p:cNvSpPr/>
            <p:nvPr/>
          </p:nvSpPr>
          <p:spPr bwMode="auto">
            <a:xfrm>
              <a:off x="4897752" y="2996440"/>
              <a:ext cx="408026" cy="198316"/>
            </a:xfrm>
            <a:prstGeom prst="rect">
              <a:avLst/>
            </a:prstGeom>
            <a:noFill/>
            <a:ln w="25400">
              <a:solidFill>
                <a:srgbClr val="FF26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kumimoji="1" lang="ja-JP" altLang="en-US" sz="9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ea"/>
                <a:ea typeface="+mj-ea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74177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05D713C-65D3-9C47-BCA1-FE20D547D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410817"/>
          </a:xfrm>
        </p:spPr>
        <p:txBody>
          <a:bodyPr>
            <a:normAutofit/>
          </a:bodyPr>
          <a:lstStyle/>
          <a:p>
            <a:r>
              <a:rPr kumimoji="1" lang="en-US" altLang="ja-JP" dirty="0" err="1"/>
              <a:t>asa-asa-filter.png</a:t>
            </a:r>
            <a:endParaRPr kumimoji="1" lang="ja-JP" altLang="en-US"/>
          </a:p>
        </p:txBody>
      </p:sp>
      <p:grpSp>
        <p:nvGrpSpPr>
          <p:cNvPr id="9" name="グループ化 8">
            <a:extLst>
              <a:ext uri="{FF2B5EF4-FFF2-40B4-BE49-F238E27FC236}">
                <a16:creationId xmlns:a16="http://schemas.microsoft.com/office/drawing/2014/main" id="{EF8ADFCB-B331-6B4F-B961-B9C348344060}"/>
              </a:ext>
            </a:extLst>
          </p:cNvPr>
          <p:cNvGrpSpPr/>
          <p:nvPr/>
        </p:nvGrpSpPr>
        <p:grpSpPr>
          <a:xfrm>
            <a:off x="1252607" y="2223860"/>
            <a:ext cx="4223449" cy="1628380"/>
            <a:chOff x="682764" y="820844"/>
            <a:chExt cx="4223449" cy="1628380"/>
          </a:xfrm>
        </p:grpSpPr>
        <p:pic>
          <p:nvPicPr>
            <p:cNvPr id="8" name="図 7">
              <a:extLst>
                <a:ext uri="{FF2B5EF4-FFF2-40B4-BE49-F238E27FC236}">
                  <a16:creationId xmlns:a16="http://schemas.microsoft.com/office/drawing/2014/main" id="{E2AEDB43-6EBA-5044-9C2F-1174696968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82764" y="820844"/>
              <a:ext cx="4223449" cy="162838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grpSp>
          <p:nvGrpSpPr>
            <p:cNvPr id="7" name="グループ化 6">
              <a:extLst>
                <a:ext uri="{FF2B5EF4-FFF2-40B4-BE49-F238E27FC236}">
                  <a16:creationId xmlns:a16="http://schemas.microsoft.com/office/drawing/2014/main" id="{C1898890-4250-AC4B-96F0-5FB9FB6832E1}"/>
                </a:ext>
              </a:extLst>
            </p:cNvPr>
            <p:cNvGrpSpPr/>
            <p:nvPr/>
          </p:nvGrpSpPr>
          <p:grpSpPr>
            <a:xfrm>
              <a:off x="682764" y="1108152"/>
              <a:ext cx="2794753" cy="1061968"/>
              <a:chOff x="682764" y="1108152"/>
              <a:chExt cx="2794753" cy="1061968"/>
            </a:xfrm>
          </p:grpSpPr>
          <p:sp>
            <p:nvSpPr>
              <p:cNvPr id="5" name="正方形/長方形 4">
                <a:extLst>
                  <a:ext uri="{FF2B5EF4-FFF2-40B4-BE49-F238E27FC236}">
                    <a16:creationId xmlns:a16="http://schemas.microsoft.com/office/drawing/2014/main" id="{44E2CE18-1EA5-E248-BD67-2BBF485CCDA9}"/>
                  </a:ext>
                </a:extLst>
              </p:cNvPr>
              <p:cNvSpPr/>
              <p:nvPr/>
            </p:nvSpPr>
            <p:spPr bwMode="auto">
              <a:xfrm>
                <a:off x="758688" y="1108152"/>
                <a:ext cx="739430" cy="170964"/>
              </a:xfrm>
              <a:prstGeom prst="rect">
                <a:avLst/>
              </a:prstGeom>
              <a:noFill/>
              <a:ln w="25400">
                <a:solidFill>
                  <a:srgbClr val="FF2600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kumimoji="1" lang="ja-JP" altLang="en-US" sz="9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j-ea"/>
                  <a:ea typeface="+mj-ea"/>
                  <a:cs typeface="Segoe UI" pitchFamily="34" charset="0"/>
                </a:endParaRPr>
              </a:p>
            </p:txBody>
          </p:sp>
          <p:sp>
            <p:nvSpPr>
              <p:cNvPr id="6" name="正方形/長方形 5">
                <a:extLst>
                  <a:ext uri="{FF2B5EF4-FFF2-40B4-BE49-F238E27FC236}">
                    <a16:creationId xmlns:a16="http://schemas.microsoft.com/office/drawing/2014/main" id="{A283F363-207F-4042-9969-ED3A5924ED96}"/>
                  </a:ext>
                </a:extLst>
              </p:cNvPr>
              <p:cNvSpPr/>
              <p:nvPr/>
            </p:nvSpPr>
            <p:spPr bwMode="auto">
              <a:xfrm>
                <a:off x="682764" y="1972070"/>
                <a:ext cx="2794753" cy="198050"/>
              </a:xfrm>
              <a:prstGeom prst="rect">
                <a:avLst/>
              </a:prstGeom>
              <a:noFill/>
              <a:ln w="25400">
                <a:solidFill>
                  <a:srgbClr val="FF2600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kumimoji="1" lang="ja-JP" altLang="en-US" sz="9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j-ea"/>
                  <a:ea typeface="+mj-ea"/>
                  <a:cs typeface="Segoe UI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679712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D66556F-2D16-8A45-BD2D-6B8CD9E85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" altLang="ja-JP" dirty="0" err="1"/>
              <a:t>asa-querystorage-startjobmenu.png</a:t>
            </a:r>
            <a:endParaRPr kumimoji="1" lang="ja-JP" altLang="en-US"/>
          </a:p>
        </p:txBody>
      </p:sp>
      <p:grpSp>
        <p:nvGrpSpPr>
          <p:cNvPr id="9" name="グループ化 8">
            <a:extLst>
              <a:ext uri="{FF2B5EF4-FFF2-40B4-BE49-F238E27FC236}">
                <a16:creationId xmlns:a16="http://schemas.microsoft.com/office/drawing/2014/main" id="{FF8BEAAD-78C7-D940-A16C-EACB7E725A3E}"/>
              </a:ext>
            </a:extLst>
          </p:cNvPr>
          <p:cNvGrpSpPr/>
          <p:nvPr/>
        </p:nvGrpSpPr>
        <p:grpSpPr>
          <a:xfrm>
            <a:off x="4781549" y="2933700"/>
            <a:ext cx="2628901" cy="990600"/>
            <a:chOff x="4781549" y="2933700"/>
            <a:chExt cx="2628901" cy="990600"/>
          </a:xfrm>
        </p:grpSpPr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8D4A56F3-CA7C-004A-9BAA-E7DEB3E458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81550" y="2933700"/>
              <a:ext cx="2628900" cy="990600"/>
            </a:xfrm>
            <a:prstGeom prst="rect">
              <a:avLst/>
            </a:prstGeom>
          </p:spPr>
        </p:pic>
        <p:sp>
          <p:nvSpPr>
            <p:cNvPr id="4" name="正方形/長方形 3">
              <a:extLst>
                <a:ext uri="{FF2B5EF4-FFF2-40B4-BE49-F238E27FC236}">
                  <a16:creationId xmlns:a16="http://schemas.microsoft.com/office/drawing/2014/main" id="{5F811A00-B5AA-F441-8C7A-6E9F70652BA2}"/>
                </a:ext>
              </a:extLst>
            </p:cNvPr>
            <p:cNvSpPr/>
            <p:nvPr/>
          </p:nvSpPr>
          <p:spPr bwMode="auto">
            <a:xfrm>
              <a:off x="4781549" y="3429000"/>
              <a:ext cx="1340753" cy="154334"/>
            </a:xfrm>
            <a:prstGeom prst="rect">
              <a:avLst/>
            </a:prstGeom>
            <a:noFill/>
            <a:ln w="25400">
              <a:solidFill>
                <a:srgbClr val="FF26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kumimoji="1" lang="ja-JP" altLang="en-US" sz="9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ea"/>
                <a:ea typeface="+mj-ea"/>
                <a:cs typeface="Segoe UI" pitchFamily="34" charset="0"/>
              </a:endParaRPr>
            </a:p>
          </p:txBody>
        </p:sp>
        <p:sp>
          <p:nvSpPr>
            <p:cNvPr id="8" name="正方形/長方形 7">
              <a:extLst>
                <a:ext uri="{FF2B5EF4-FFF2-40B4-BE49-F238E27FC236}">
                  <a16:creationId xmlns:a16="http://schemas.microsoft.com/office/drawing/2014/main" id="{285CF8A0-8234-D54E-8ECF-C7543826EEC3}"/>
                </a:ext>
              </a:extLst>
            </p:cNvPr>
            <p:cNvSpPr/>
            <p:nvPr/>
          </p:nvSpPr>
          <p:spPr bwMode="auto">
            <a:xfrm>
              <a:off x="6168719" y="3159012"/>
              <a:ext cx="407689" cy="196882"/>
            </a:xfrm>
            <a:prstGeom prst="rect">
              <a:avLst/>
            </a:prstGeom>
            <a:noFill/>
            <a:ln w="25400">
              <a:solidFill>
                <a:srgbClr val="FF26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kumimoji="1" lang="ja-JP" altLang="en-US" sz="9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ea"/>
                <a:ea typeface="+mj-ea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197960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B17A7EF4-F965-334A-BF17-FB82A93649FC}"/>
              </a:ext>
            </a:extLst>
          </p:cNvPr>
          <p:cNvGrpSpPr/>
          <p:nvPr/>
        </p:nvGrpSpPr>
        <p:grpSpPr>
          <a:xfrm>
            <a:off x="5086350" y="2743200"/>
            <a:ext cx="2019300" cy="1371600"/>
            <a:chOff x="5086350" y="2743200"/>
            <a:chExt cx="2019300" cy="1371600"/>
          </a:xfrm>
        </p:grpSpPr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AF1D517E-D58C-D64A-97D0-4FC4E043C5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86350" y="2743200"/>
              <a:ext cx="2019300" cy="1371600"/>
            </a:xfrm>
            <a:prstGeom prst="rect">
              <a:avLst/>
            </a:prstGeom>
          </p:spPr>
        </p:pic>
        <p:sp>
          <p:nvSpPr>
            <p:cNvPr id="4" name="正方形/長方形 3">
              <a:extLst>
                <a:ext uri="{FF2B5EF4-FFF2-40B4-BE49-F238E27FC236}">
                  <a16:creationId xmlns:a16="http://schemas.microsoft.com/office/drawing/2014/main" id="{5F811A00-B5AA-F441-8C7A-6E9F70652BA2}"/>
                </a:ext>
              </a:extLst>
            </p:cNvPr>
            <p:cNvSpPr/>
            <p:nvPr/>
          </p:nvSpPr>
          <p:spPr bwMode="auto">
            <a:xfrm>
              <a:off x="5180716" y="3838074"/>
              <a:ext cx="498189" cy="182454"/>
            </a:xfrm>
            <a:prstGeom prst="rect">
              <a:avLst/>
            </a:prstGeom>
            <a:noFill/>
            <a:ln w="25400">
              <a:solidFill>
                <a:srgbClr val="FF26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kumimoji="1" lang="ja-JP" altLang="en-US" sz="9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ea"/>
                <a:ea typeface="+mj-ea"/>
                <a:cs typeface="Segoe UI" pitchFamily="34" charset="0"/>
              </a:endParaRPr>
            </a:p>
          </p:txBody>
        </p:sp>
      </p:grpSp>
      <p:sp>
        <p:nvSpPr>
          <p:cNvPr id="2" name="タイトル 1">
            <a:extLst>
              <a:ext uri="{FF2B5EF4-FFF2-40B4-BE49-F238E27FC236}">
                <a16:creationId xmlns:a16="http://schemas.microsoft.com/office/drawing/2014/main" id="{5D66556F-2D16-8A45-BD2D-6B8CD9E85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" altLang="ja-JP" dirty="0" err="1"/>
              <a:t>asa-querystorage-startjob.png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121028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D66556F-2D16-8A45-BD2D-6B8CD9E85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" altLang="ja-JP" dirty="0" err="1"/>
              <a:t>asa-querystorage-confirmjob.png</a:t>
            </a:r>
            <a:endParaRPr kumimoji="1" lang="ja-JP" altLang="en-US"/>
          </a:p>
        </p:txBody>
      </p:sp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21FB8F0E-FB9F-E042-BDEC-05E4A590DC65}"/>
              </a:ext>
            </a:extLst>
          </p:cNvPr>
          <p:cNvGrpSpPr/>
          <p:nvPr/>
        </p:nvGrpSpPr>
        <p:grpSpPr>
          <a:xfrm>
            <a:off x="3384550" y="2921000"/>
            <a:ext cx="5422900" cy="1016000"/>
            <a:chOff x="3384550" y="2921000"/>
            <a:chExt cx="5422900" cy="1016000"/>
          </a:xfrm>
        </p:grpSpPr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509F19E5-8CF9-934C-9B97-8378E76FD9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84550" y="2921000"/>
              <a:ext cx="5422900" cy="1016000"/>
            </a:xfrm>
            <a:prstGeom prst="rect">
              <a:avLst/>
            </a:prstGeom>
          </p:spPr>
        </p:pic>
        <p:sp>
          <p:nvSpPr>
            <p:cNvPr id="4" name="正方形/長方形 3">
              <a:extLst>
                <a:ext uri="{FF2B5EF4-FFF2-40B4-BE49-F238E27FC236}">
                  <a16:creationId xmlns:a16="http://schemas.microsoft.com/office/drawing/2014/main" id="{5F811A00-B5AA-F441-8C7A-6E9F70652BA2}"/>
                </a:ext>
              </a:extLst>
            </p:cNvPr>
            <p:cNvSpPr/>
            <p:nvPr/>
          </p:nvSpPr>
          <p:spPr bwMode="auto">
            <a:xfrm>
              <a:off x="4735549" y="3477126"/>
              <a:ext cx="714756" cy="228600"/>
            </a:xfrm>
            <a:prstGeom prst="rect">
              <a:avLst/>
            </a:prstGeom>
            <a:noFill/>
            <a:ln w="25400">
              <a:solidFill>
                <a:srgbClr val="FF26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kumimoji="1" lang="ja-JP" altLang="en-US" sz="9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ea"/>
                <a:ea typeface="+mj-ea"/>
                <a:cs typeface="Segoe UI" pitchFamily="34" charset="0"/>
              </a:endParaRPr>
            </a:p>
          </p:txBody>
        </p:sp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CB069275-3CF4-0449-81EE-8ACBFFA13BC7}"/>
                </a:ext>
              </a:extLst>
            </p:cNvPr>
            <p:cNvSpPr/>
            <p:nvPr/>
          </p:nvSpPr>
          <p:spPr bwMode="auto">
            <a:xfrm>
              <a:off x="6235485" y="3428999"/>
              <a:ext cx="2475377" cy="421105"/>
            </a:xfrm>
            <a:prstGeom prst="rect">
              <a:avLst/>
            </a:prstGeom>
            <a:noFill/>
            <a:ln w="25400">
              <a:solidFill>
                <a:srgbClr val="FF26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kumimoji="1" lang="ja-JP" altLang="en-US" sz="9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ea"/>
                <a:ea typeface="+mj-ea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333051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DFB7FDE3-2C71-6B49-859F-5738D1C34C21}"/>
              </a:ext>
            </a:extLst>
          </p:cNvPr>
          <p:cNvGrpSpPr/>
          <p:nvPr/>
        </p:nvGrpSpPr>
        <p:grpSpPr>
          <a:xfrm>
            <a:off x="2252000" y="847797"/>
            <a:ext cx="7687999" cy="5676900"/>
            <a:chOff x="2252000" y="1027906"/>
            <a:chExt cx="7687999" cy="5676900"/>
          </a:xfrm>
        </p:grpSpPr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56ECEC7D-F98E-6743-B813-F86911ABBC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52000" y="1027906"/>
              <a:ext cx="7687999" cy="5676900"/>
            </a:xfrm>
            <a:prstGeom prst="rect">
              <a:avLst/>
            </a:prstGeom>
          </p:spPr>
        </p:pic>
        <p:sp>
          <p:nvSpPr>
            <p:cNvPr id="4" name="正方形/長方形 3">
              <a:extLst>
                <a:ext uri="{FF2B5EF4-FFF2-40B4-BE49-F238E27FC236}">
                  <a16:creationId xmlns:a16="http://schemas.microsoft.com/office/drawing/2014/main" id="{5F811A00-B5AA-F441-8C7A-6E9F70652BA2}"/>
                </a:ext>
              </a:extLst>
            </p:cNvPr>
            <p:cNvSpPr/>
            <p:nvPr/>
          </p:nvSpPr>
          <p:spPr bwMode="auto">
            <a:xfrm>
              <a:off x="5180717" y="5319384"/>
              <a:ext cx="3698588" cy="1249857"/>
            </a:xfrm>
            <a:prstGeom prst="rect">
              <a:avLst/>
            </a:prstGeom>
            <a:noFill/>
            <a:ln w="25400">
              <a:solidFill>
                <a:srgbClr val="FF26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kumimoji="1" lang="ja-JP" altLang="en-US" sz="9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ea"/>
                <a:ea typeface="+mj-ea"/>
                <a:cs typeface="Segoe UI" pitchFamily="34" charset="0"/>
              </a:endParaRPr>
            </a:p>
          </p:txBody>
        </p:sp>
      </p:grpSp>
      <p:sp>
        <p:nvSpPr>
          <p:cNvPr id="2" name="タイトル 1">
            <a:extLst>
              <a:ext uri="{FF2B5EF4-FFF2-40B4-BE49-F238E27FC236}">
                <a16:creationId xmlns:a16="http://schemas.microsoft.com/office/drawing/2014/main" id="{5D66556F-2D16-8A45-BD2D-6B8CD9E85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dirty="0" err="1"/>
              <a:t>asa-querystorage-showblob.png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491564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D66556F-2D16-8A45-BD2D-6B8CD9E85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 err="1"/>
              <a:t>asa-querystorage-confirmdata.png</a:t>
            </a:r>
            <a:endParaRPr kumimoji="1" lang="ja-JP" altLang="en-US"/>
          </a:p>
        </p:txBody>
      </p:sp>
      <p:grpSp>
        <p:nvGrpSpPr>
          <p:cNvPr id="10" name="グループ化 9">
            <a:extLst>
              <a:ext uri="{FF2B5EF4-FFF2-40B4-BE49-F238E27FC236}">
                <a16:creationId xmlns:a16="http://schemas.microsoft.com/office/drawing/2014/main" id="{F2B8ADEF-11C9-F146-8A56-497DCC9EC6D7}"/>
              </a:ext>
            </a:extLst>
          </p:cNvPr>
          <p:cNvGrpSpPr/>
          <p:nvPr/>
        </p:nvGrpSpPr>
        <p:grpSpPr>
          <a:xfrm>
            <a:off x="2082979" y="2470316"/>
            <a:ext cx="5854700" cy="2730500"/>
            <a:chOff x="454204" y="1555916"/>
            <a:chExt cx="5854700" cy="2730500"/>
          </a:xfrm>
        </p:grpSpPr>
        <p:pic>
          <p:nvPicPr>
            <p:cNvPr id="7" name="図 6">
              <a:extLst>
                <a:ext uri="{FF2B5EF4-FFF2-40B4-BE49-F238E27FC236}">
                  <a16:creationId xmlns:a16="http://schemas.microsoft.com/office/drawing/2014/main" id="{2F8C90B3-F762-E647-967B-C6D319DA2B6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4204" y="1555916"/>
              <a:ext cx="5854700" cy="2730500"/>
            </a:xfrm>
            <a:prstGeom prst="rect">
              <a:avLst/>
            </a:prstGeom>
          </p:spPr>
        </p:pic>
        <p:sp>
          <p:nvSpPr>
            <p:cNvPr id="4" name="正方形/長方形 3">
              <a:extLst>
                <a:ext uri="{FF2B5EF4-FFF2-40B4-BE49-F238E27FC236}">
                  <a16:creationId xmlns:a16="http://schemas.microsoft.com/office/drawing/2014/main" id="{5F811A00-B5AA-F441-8C7A-6E9F70652BA2}"/>
                </a:ext>
              </a:extLst>
            </p:cNvPr>
            <p:cNvSpPr/>
            <p:nvPr/>
          </p:nvSpPr>
          <p:spPr bwMode="auto">
            <a:xfrm>
              <a:off x="3495854" y="3559767"/>
              <a:ext cx="1131376" cy="373532"/>
            </a:xfrm>
            <a:prstGeom prst="rect">
              <a:avLst/>
            </a:prstGeom>
            <a:noFill/>
            <a:ln w="25400">
              <a:solidFill>
                <a:srgbClr val="FF26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kumimoji="1" lang="ja-JP" altLang="en-US" sz="9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ea"/>
                <a:ea typeface="+mj-ea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99873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グループ化 2">
            <a:extLst>
              <a:ext uri="{FF2B5EF4-FFF2-40B4-BE49-F238E27FC236}">
                <a16:creationId xmlns:a16="http://schemas.microsoft.com/office/drawing/2014/main" id="{ED59B842-AE88-1446-A140-B6F5A2510BD6}"/>
              </a:ext>
            </a:extLst>
          </p:cNvPr>
          <p:cNvGrpSpPr/>
          <p:nvPr/>
        </p:nvGrpSpPr>
        <p:grpSpPr>
          <a:xfrm>
            <a:off x="1485900" y="1366838"/>
            <a:ext cx="9867900" cy="5346700"/>
            <a:chOff x="1485900" y="1366838"/>
            <a:chExt cx="9867900" cy="5346700"/>
          </a:xfrm>
        </p:grpSpPr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C8A39CD9-C2D3-1749-8C19-CCCDA4C3FF1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85900" y="1366838"/>
              <a:ext cx="9867900" cy="5346700"/>
            </a:xfrm>
            <a:prstGeom prst="rect">
              <a:avLst/>
            </a:prstGeom>
          </p:spPr>
        </p:pic>
        <p:sp>
          <p:nvSpPr>
            <p:cNvPr id="4" name="正方形/長方形 3">
              <a:extLst>
                <a:ext uri="{FF2B5EF4-FFF2-40B4-BE49-F238E27FC236}">
                  <a16:creationId xmlns:a16="http://schemas.microsoft.com/office/drawing/2014/main" id="{5F811A00-B5AA-F441-8C7A-6E9F70652BA2}"/>
                </a:ext>
              </a:extLst>
            </p:cNvPr>
            <p:cNvSpPr/>
            <p:nvPr/>
          </p:nvSpPr>
          <p:spPr bwMode="auto">
            <a:xfrm>
              <a:off x="3482760" y="2238375"/>
              <a:ext cx="1131376" cy="454026"/>
            </a:xfrm>
            <a:prstGeom prst="rect">
              <a:avLst/>
            </a:prstGeom>
            <a:noFill/>
            <a:ln w="25400">
              <a:solidFill>
                <a:srgbClr val="FF26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kumimoji="1" lang="ja-JP" altLang="en-US" sz="9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ea"/>
                <a:ea typeface="+mj-ea"/>
                <a:cs typeface="Segoe UI" pitchFamily="34" charset="0"/>
              </a:endParaRPr>
            </a:p>
          </p:txBody>
        </p:sp>
      </p:grpSp>
      <p:sp>
        <p:nvSpPr>
          <p:cNvPr id="2" name="タイトル 1">
            <a:extLst>
              <a:ext uri="{FF2B5EF4-FFF2-40B4-BE49-F238E27FC236}">
                <a16:creationId xmlns:a16="http://schemas.microsoft.com/office/drawing/2014/main" id="{5D66556F-2D16-8A45-BD2D-6B8CD9E85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 err="1"/>
              <a:t>asa-querystorage-editdata.png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335307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D66556F-2D16-8A45-BD2D-6B8CD9E85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" altLang="ja-JP" dirty="0" err="1"/>
              <a:t>asa-querystorage-stopjob.png</a:t>
            </a:r>
            <a:endParaRPr kumimoji="1" lang="ja-JP" altLang="en-US"/>
          </a:p>
        </p:txBody>
      </p:sp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C3CD2CCF-72D0-6941-B242-C46DB06C5A68}"/>
              </a:ext>
            </a:extLst>
          </p:cNvPr>
          <p:cNvGrpSpPr/>
          <p:nvPr/>
        </p:nvGrpSpPr>
        <p:grpSpPr>
          <a:xfrm>
            <a:off x="3486150" y="2762250"/>
            <a:ext cx="5219700" cy="1333500"/>
            <a:chOff x="3486150" y="2762250"/>
            <a:chExt cx="5219700" cy="1333500"/>
          </a:xfrm>
        </p:grpSpPr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4135F525-C06C-9348-8783-D1E3B87120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86150" y="2762250"/>
              <a:ext cx="5219700" cy="1333500"/>
            </a:xfrm>
            <a:prstGeom prst="rect">
              <a:avLst/>
            </a:prstGeom>
          </p:spPr>
        </p:pic>
        <p:sp>
          <p:nvSpPr>
            <p:cNvPr id="4" name="正方形/長方形 3">
              <a:extLst>
                <a:ext uri="{FF2B5EF4-FFF2-40B4-BE49-F238E27FC236}">
                  <a16:creationId xmlns:a16="http://schemas.microsoft.com/office/drawing/2014/main" id="{5F811A00-B5AA-F441-8C7A-6E9F70652BA2}"/>
                </a:ext>
              </a:extLst>
            </p:cNvPr>
            <p:cNvSpPr/>
            <p:nvPr/>
          </p:nvSpPr>
          <p:spPr bwMode="auto">
            <a:xfrm>
              <a:off x="6959385" y="3242234"/>
              <a:ext cx="784440" cy="373532"/>
            </a:xfrm>
            <a:prstGeom prst="rect">
              <a:avLst/>
            </a:prstGeom>
            <a:noFill/>
            <a:ln w="25400">
              <a:solidFill>
                <a:srgbClr val="FF26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kumimoji="1" lang="ja-JP" altLang="en-US" sz="9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ea"/>
                <a:ea typeface="+mj-ea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382485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1268B95C-873F-EA42-9A21-35B390B2D142}"/>
              </a:ext>
            </a:extLst>
          </p:cNvPr>
          <p:cNvGrpSpPr/>
          <p:nvPr/>
        </p:nvGrpSpPr>
        <p:grpSpPr>
          <a:xfrm>
            <a:off x="4267200" y="2952750"/>
            <a:ext cx="3657600" cy="952500"/>
            <a:chOff x="4267200" y="2952750"/>
            <a:chExt cx="3657600" cy="952500"/>
          </a:xfrm>
        </p:grpSpPr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9633139E-0620-DA4F-BD6E-93A138FCC72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67200" y="2952750"/>
              <a:ext cx="3657600" cy="952500"/>
            </a:xfrm>
            <a:prstGeom prst="rect">
              <a:avLst/>
            </a:prstGeom>
          </p:spPr>
        </p:pic>
        <p:sp>
          <p:nvSpPr>
            <p:cNvPr id="4" name="正方形/長方形 3">
              <a:extLst>
                <a:ext uri="{FF2B5EF4-FFF2-40B4-BE49-F238E27FC236}">
                  <a16:creationId xmlns:a16="http://schemas.microsoft.com/office/drawing/2014/main" id="{5F811A00-B5AA-F441-8C7A-6E9F70652BA2}"/>
                </a:ext>
              </a:extLst>
            </p:cNvPr>
            <p:cNvSpPr/>
            <p:nvPr/>
          </p:nvSpPr>
          <p:spPr bwMode="auto">
            <a:xfrm>
              <a:off x="6911346" y="3429000"/>
              <a:ext cx="907437" cy="374374"/>
            </a:xfrm>
            <a:prstGeom prst="rect">
              <a:avLst/>
            </a:prstGeom>
            <a:noFill/>
            <a:ln w="25400">
              <a:solidFill>
                <a:srgbClr val="FF26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kumimoji="1" lang="ja-JP" altLang="en-US" sz="9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ea"/>
                <a:ea typeface="+mj-ea"/>
                <a:cs typeface="Segoe UI" pitchFamily="34" charset="0"/>
              </a:endParaRPr>
            </a:p>
          </p:txBody>
        </p:sp>
      </p:grpSp>
      <p:sp>
        <p:nvSpPr>
          <p:cNvPr id="2" name="タイトル 1">
            <a:extLst>
              <a:ext uri="{FF2B5EF4-FFF2-40B4-BE49-F238E27FC236}">
                <a16:creationId xmlns:a16="http://schemas.microsoft.com/office/drawing/2014/main" id="{5D66556F-2D16-8A45-BD2D-6B8CD9E85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" altLang="ja-JP" dirty="0" err="1"/>
              <a:t>asa-outputsql-add.png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177618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D66556F-2D16-8A45-BD2D-6B8CD9E85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" altLang="ja-JP" dirty="0" err="1"/>
              <a:t>asa-outputsql-filter.png</a:t>
            </a:r>
            <a:endParaRPr kumimoji="1" lang="ja-JP" altLang="en-US"/>
          </a:p>
        </p:txBody>
      </p:sp>
      <p:grpSp>
        <p:nvGrpSpPr>
          <p:cNvPr id="11" name="グループ化 10">
            <a:extLst>
              <a:ext uri="{FF2B5EF4-FFF2-40B4-BE49-F238E27FC236}">
                <a16:creationId xmlns:a16="http://schemas.microsoft.com/office/drawing/2014/main" id="{FE137D1E-6BC1-8A4E-909F-1D505931F236}"/>
              </a:ext>
            </a:extLst>
          </p:cNvPr>
          <p:cNvGrpSpPr/>
          <p:nvPr/>
        </p:nvGrpSpPr>
        <p:grpSpPr>
          <a:xfrm>
            <a:off x="1778455" y="1087946"/>
            <a:ext cx="7837113" cy="3648311"/>
            <a:chOff x="1778455" y="1087946"/>
            <a:chExt cx="7837113" cy="3648311"/>
          </a:xfrm>
        </p:grpSpPr>
        <p:pic>
          <p:nvPicPr>
            <p:cNvPr id="8" name="図 7">
              <a:extLst>
                <a:ext uri="{FF2B5EF4-FFF2-40B4-BE49-F238E27FC236}">
                  <a16:creationId xmlns:a16="http://schemas.microsoft.com/office/drawing/2014/main" id="{FBD6898B-FFBE-4D4A-B982-9C2500B243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78455" y="1087946"/>
              <a:ext cx="7837113" cy="364831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9" name="正方形/長方形 8">
              <a:extLst>
                <a:ext uri="{FF2B5EF4-FFF2-40B4-BE49-F238E27FC236}">
                  <a16:creationId xmlns:a16="http://schemas.microsoft.com/office/drawing/2014/main" id="{FCCEB279-CA36-8B49-9DF4-4828617301E1}"/>
                </a:ext>
              </a:extLst>
            </p:cNvPr>
            <p:cNvSpPr/>
            <p:nvPr/>
          </p:nvSpPr>
          <p:spPr bwMode="auto">
            <a:xfrm>
              <a:off x="1869862" y="4335694"/>
              <a:ext cx="7191946" cy="310042"/>
            </a:xfrm>
            <a:prstGeom prst="rect">
              <a:avLst/>
            </a:prstGeom>
            <a:noFill/>
            <a:ln w="25400">
              <a:solidFill>
                <a:srgbClr val="FF26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kumimoji="1" lang="ja-JP" altLang="en-US" sz="9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ea"/>
                <a:ea typeface="+mj-ea"/>
                <a:cs typeface="Segoe UI" pitchFamily="34" charset="0"/>
              </a:endParaRPr>
            </a:p>
          </p:txBody>
        </p:sp>
        <p:sp>
          <p:nvSpPr>
            <p:cNvPr id="10" name="正方形/長方形 9">
              <a:extLst>
                <a:ext uri="{FF2B5EF4-FFF2-40B4-BE49-F238E27FC236}">
                  <a16:creationId xmlns:a16="http://schemas.microsoft.com/office/drawing/2014/main" id="{4C0D123F-556A-A549-A488-9464A053C3F9}"/>
                </a:ext>
              </a:extLst>
            </p:cNvPr>
            <p:cNvSpPr/>
            <p:nvPr/>
          </p:nvSpPr>
          <p:spPr bwMode="auto">
            <a:xfrm>
              <a:off x="1778455" y="1744894"/>
              <a:ext cx="797977" cy="310042"/>
            </a:xfrm>
            <a:prstGeom prst="rect">
              <a:avLst/>
            </a:prstGeom>
            <a:noFill/>
            <a:ln w="25400">
              <a:solidFill>
                <a:srgbClr val="FF26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kumimoji="1" lang="ja-JP" altLang="en-US" sz="9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ea"/>
                <a:ea typeface="+mj-ea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673411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D5427B98-9B72-CA4C-8642-5282FD3B383E}"/>
              </a:ext>
            </a:extLst>
          </p:cNvPr>
          <p:cNvGrpSpPr/>
          <p:nvPr/>
        </p:nvGrpSpPr>
        <p:grpSpPr>
          <a:xfrm>
            <a:off x="3098800" y="1214231"/>
            <a:ext cx="5994400" cy="5410200"/>
            <a:chOff x="3098800" y="1214231"/>
            <a:chExt cx="5994400" cy="5410200"/>
          </a:xfrm>
        </p:grpSpPr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086D57D3-A1B5-A345-8022-21FD9AC2AB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98800" y="1214231"/>
              <a:ext cx="5994400" cy="5410200"/>
            </a:xfrm>
            <a:prstGeom prst="rect">
              <a:avLst/>
            </a:prstGeom>
          </p:spPr>
        </p:pic>
        <p:sp>
          <p:nvSpPr>
            <p:cNvPr id="4" name="正方形/長方形 3">
              <a:extLst>
                <a:ext uri="{FF2B5EF4-FFF2-40B4-BE49-F238E27FC236}">
                  <a16:creationId xmlns:a16="http://schemas.microsoft.com/office/drawing/2014/main" id="{5F811A00-B5AA-F441-8C7A-6E9F70652BA2}"/>
                </a:ext>
              </a:extLst>
            </p:cNvPr>
            <p:cNvSpPr/>
            <p:nvPr/>
          </p:nvSpPr>
          <p:spPr bwMode="auto">
            <a:xfrm>
              <a:off x="3368675" y="6273799"/>
              <a:ext cx="893609" cy="301625"/>
            </a:xfrm>
            <a:prstGeom prst="rect">
              <a:avLst/>
            </a:prstGeom>
            <a:noFill/>
            <a:ln w="25400">
              <a:solidFill>
                <a:srgbClr val="FF26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kumimoji="1" lang="ja-JP" altLang="en-US" sz="9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ea"/>
                <a:ea typeface="+mj-ea"/>
                <a:cs typeface="Segoe UI" pitchFamily="34" charset="0"/>
              </a:endParaRPr>
            </a:p>
          </p:txBody>
        </p:sp>
      </p:grpSp>
      <p:sp>
        <p:nvSpPr>
          <p:cNvPr id="2" name="タイトル 1">
            <a:extLst>
              <a:ext uri="{FF2B5EF4-FFF2-40B4-BE49-F238E27FC236}">
                <a16:creationId xmlns:a16="http://schemas.microsoft.com/office/drawing/2014/main" id="{5D66556F-2D16-8A45-BD2D-6B8CD9E85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" altLang="ja-JP" dirty="0" err="1"/>
              <a:t>asa-outputsql-createdb.png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755266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ED0C0C7-5061-2643-9E28-36A38973D2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 err="1"/>
              <a:t>asa-asa-create.png</a:t>
            </a:r>
            <a:endParaRPr kumimoji="1" lang="ja-JP" altLang="en-US"/>
          </a:p>
        </p:txBody>
      </p:sp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A3BFCA30-8235-FF49-968F-AE76D7766062}"/>
              </a:ext>
            </a:extLst>
          </p:cNvPr>
          <p:cNvGrpSpPr/>
          <p:nvPr/>
        </p:nvGrpSpPr>
        <p:grpSpPr>
          <a:xfrm>
            <a:off x="4610100" y="2078148"/>
            <a:ext cx="2971800" cy="4356100"/>
            <a:chOff x="4610100" y="2078148"/>
            <a:chExt cx="2971800" cy="4356100"/>
          </a:xfrm>
        </p:grpSpPr>
        <p:pic>
          <p:nvPicPr>
            <p:cNvPr id="4" name="図 3">
              <a:extLst>
                <a:ext uri="{FF2B5EF4-FFF2-40B4-BE49-F238E27FC236}">
                  <a16:creationId xmlns:a16="http://schemas.microsoft.com/office/drawing/2014/main" id="{502DACFE-A102-C148-B107-DC04B454D9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10100" y="2078148"/>
              <a:ext cx="2971800" cy="4356100"/>
            </a:xfrm>
            <a:prstGeom prst="rect">
              <a:avLst/>
            </a:prstGeom>
          </p:spPr>
        </p:pic>
        <p:sp>
          <p:nvSpPr>
            <p:cNvPr id="5" name="正方形/長方形 4">
              <a:extLst>
                <a:ext uri="{FF2B5EF4-FFF2-40B4-BE49-F238E27FC236}">
                  <a16:creationId xmlns:a16="http://schemas.microsoft.com/office/drawing/2014/main" id="{6339CE72-39C1-0846-9627-800B41F5248C}"/>
                </a:ext>
              </a:extLst>
            </p:cNvPr>
            <p:cNvSpPr/>
            <p:nvPr/>
          </p:nvSpPr>
          <p:spPr bwMode="auto">
            <a:xfrm>
              <a:off x="4703804" y="6166022"/>
              <a:ext cx="477795" cy="181232"/>
            </a:xfrm>
            <a:prstGeom prst="rect">
              <a:avLst/>
            </a:prstGeom>
            <a:noFill/>
            <a:ln w="25400">
              <a:solidFill>
                <a:srgbClr val="FF26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kumimoji="1" lang="ja-JP" altLang="en-US" sz="9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ea"/>
                <a:ea typeface="+mj-ea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160722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D66556F-2D16-8A45-BD2D-6B8CD9E852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73" y="0"/>
            <a:ext cx="10515600" cy="365125"/>
          </a:xfrm>
        </p:spPr>
        <p:txBody>
          <a:bodyPr>
            <a:normAutofit fontScale="90000"/>
          </a:bodyPr>
          <a:lstStyle/>
          <a:p>
            <a:r>
              <a:rPr kumimoji="1" lang="en-US" altLang="ja-JP" dirty="0" err="1"/>
              <a:t>asa-outputsql-configdb.png</a:t>
            </a:r>
            <a:endParaRPr kumimoji="1" lang="ja-JP" altLang="en-US"/>
          </a:p>
        </p:txBody>
      </p:sp>
      <p:grpSp>
        <p:nvGrpSpPr>
          <p:cNvPr id="33" name="グループ化 32">
            <a:extLst>
              <a:ext uri="{FF2B5EF4-FFF2-40B4-BE49-F238E27FC236}">
                <a16:creationId xmlns:a16="http://schemas.microsoft.com/office/drawing/2014/main" id="{FF50453D-BED0-DC47-938F-5D90B5E491FF}"/>
              </a:ext>
            </a:extLst>
          </p:cNvPr>
          <p:cNvGrpSpPr/>
          <p:nvPr/>
        </p:nvGrpSpPr>
        <p:grpSpPr>
          <a:xfrm>
            <a:off x="2365673" y="650903"/>
            <a:ext cx="6694600" cy="5608989"/>
            <a:chOff x="2365673" y="650903"/>
            <a:chExt cx="6694600" cy="5608989"/>
          </a:xfrm>
        </p:grpSpPr>
        <p:pic>
          <p:nvPicPr>
            <p:cNvPr id="32" name="図 31">
              <a:extLst>
                <a:ext uri="{FF2B5EF4-FFF2-40B4-BE49-F238E27FC236}">
                  <a16:creationId xmlns:a16="http://schemas.microsoft.com/office/drawing/2014/main" id="{DF1B9E44-EB5D-714D-B133-95C88F9AA5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65673" y="650903"/>
              <a:ext cx="6694600" cy="560898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9" name="正方形/長方形 18">
              <a:extLst>
                <a:ext uri="{FF2B5EF4-FFF2-40B4-BE49-F238E27FC236}">
                  <a16:creationId xmlns:a16="http://schemas.microsoft.com/office/drawing/2014/main" id="{6E2D82E2-8AD3-984F-8BDB-A7419B7DEFEE}"/>
                </a:ext>
              </a:extLst>
            </p:cNvPr>
            <p:cNvSpPr/>
            <p:nvPr/>
          </p:nvSpPr>
          <p:spPr bwMode="auto">
            <a:xfrm>
              <a:off x="2467631" y="1188091"/>
              <a:ext cx="2042724" cy="229743"/>
            </a:xfrm>
            <a:prstGeom prst="rect">
              <a:avLst/>
            </a:prstGeom>
            <a:noFill/>
            <a:ln w="25400">
              <a:solidFill>
                <a:srgbClr val="FF26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kumimoji="1" lang="ja-JP" altLang="en-US" sz="9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ea"/>
                <a:ea typeface="+mj-ea"/>
                <a:cs typeface="Segoe UI" pitchFamily="34" charset="0"/>
              </a:endParaRPr>
            </a:p>
          </p:txBody>
        </p:sp>
        <p:sp>
          <p:nvSpPr>
            <p:cNvPr id="20" name="正方形/長方形 19">
              <a:extLst>
                <a:ext uri="{FF2B5EF4-FFF2-40B4-BE49-F238E27FC236}">
                  <a16:creationId xmlns:a16="http://schemas.microsoft.com/office/drawing/2014/main" id="{AACD186E-B3AC-E244-A8EC-B5F0DB00E031}"/>
                </a:ext>
              </a:extLst>
            </p:cNvPr>
            <p:cNvSpPr/>
            <p:nvPr/>
          </p:nvSpPr>
          <p:spPr bwMode="auto">
            <a:xfrm>
              <a:off x="2467631" y="2049408"/>
              <a:ext cx="2042724" cy="229743"/>
            </a:xfrm>
            <a:prstGeom prst="rect">
              <a:avLst/>
            </a:prstGeom>
            <a:noFill/>
            <a:ln w="25400">
              <a:solidFill>
                <a:srgbClr val="FF26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kumimoji="1" lang="ja-JP" altLang="en-US" sz="9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ea"/>
                <a:ea typeface="+mj-ea"/>
                <a:cs typeface="Segoe UI" pitchFamily="34" charset="0"/>
              </a:endParaRPr>
            </a:p>
          </p:txBody>
        </p:sp>
        <p:sp>
          <p:nvSpPr>
            <p:cNvPr id="21" name="正方形/長方形 20">
              <a:extLst>
                <a:ext uri="{FF2B5EF4-FFF2-40B4-BE49-F238E27FC236}">
                  <a16:creationId xmlns:a16="http://schemas.microsoft.com/office/drawing/2014/main" id="{24E21582-384A-0547-91B7-3F675F29C5A1}"/>
                </a:ext>
              </a:extLst>
            </p:cNvPr>
            <p:cNvSpPr/>
            <p:nvPr/>
          </p:nvSpPr>
          <p:spPr bwMode="auto">
            <a:xfrm>
              <a:off x="2467631" y="2910726"/>
              <a:ext cx="1909160" cy="438650"/>
            </a:xfrm>
            <a:prstGeom prst="rect">
              <a:avLst/>
            </a:prstGeom>
            <a:noFill/>
            <a:ln w="25400">
              <a:solidFill>
                <a:srgbClr val="FF26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kumimoji="1" lang="ja-JP" altLang="en-US" sz="9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ea"/>
                <a:ea typeface="+mj-ea"/>
                <a:cs typeface="Segoe UI" pitchFamily="34" charset="0"/>
              </a:endParaRPr>
            </a:p>
          </p:txBody>
        </p:sp>
        <p:sp>
          <p:nvSpPr>
            <p:cNvPr id="22" name="正方形/長方形 21">
              <a:extLst>
                <a:ext uri="{FF2B5EF4-FFF2-40B4-BE49-F238E27FC236}">
                  <a16:creationId xmlns:a16="http://schemas.microsoft.com/office/drawing/2014/main" id="{DD7B2465-C0F7-8946-A5FF-BDB992BA3656}"/>
                </a:ext>
              </a:extLst>
            </p:cNvPr>
            <p:cNvSpPr/>
            <p:nvPr/>
          </p:nvSpPr>
          <p:spPr bwMode="auto">
            <a:xfrm>
              <a:off x="7017372" y="1188091"/>
              <a:ext cx="1958818" cy="229743"/>
            </a:xfrm>
            <a:prstGeom prst="rect">
              <a:avLst/>
            </a:prstGeom>
            <a:noFill/>
            <a:ln w="25400">
              <a:solidFill>
                <a:srgbClr val="FF26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kumimoji="1" lang="ja-JP" altLang="en-US" sz="9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ea"/>
                <a:ea typeface="+mj-ea"/>
                <a:cs typeface="Segoe UI" pitchFamily="34" charset="0"/>
              </a:endParaRPr>
            </a:p>
          </p:txBody>
        </p:sp>
        <p:sp>
          <p:nvSpPr>
            <p:cNvPr id="23" name="正方形/長方形 22">
              <a:extLst>
                <a:ext uri="{FF2B5EF4-FFF2-40B4-BE49-F238E27FC236}">
                  <a16:creationId xmlns:a16="http://schemas.microsoft.com/office/drawing/2014/main" id="{7944B5DA-FA6C-4F40-8837-D29C1A662CDA}"/>
                </a:ext>
              </a:extLst>
            </p:cNvPr>
            <p:cNvSpPr/>
            <p:nvPr/>
          </p:nvSpPr>
          <p:spPr bwMode="auto">
            <a:xfrm>
              <a:off x="7017372" y="1641802"/>
              <a:ext cx="1958818" cy="199806"/>
            </a:xfrm>
            <a:prstGeom prst="rect">
              <a:avLst/>
            </a:prstGeom>
            <a:noFill/>
            <a:ln w="25400">
              <a:solidFill>
                <a:srgbClr val="FF26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kumimoji="1" lang="ja-JP" altLang="en-US" sz="9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ea"/>
                <a:ea typeface="+mj-ea"/>
                <a:cs typeface="Segoe UI" pitchFamily="34" charset="0"/>
              </a:endParaRPr>
            </a:p>
          </p:txBody>
        </p:sp>
        <p:sp>
          <p:nvSpPr>
            <p:cNvPr id="24" name="正方形/長方形 23">
              <a:extLst>
                <a:ext uri="{FF2B5EF4-FFF2-40B4-BE49-F238E27FC236}">
                  <a16:creationId xmlns:a16="http://schemas.microsoft.com/office/drawing/2014/main" id="{46642E77-A3EF-1E4D-A71C-A404AC1B7F8D}"/>
                </a:ext>
              </a:extLst>
            </p:cNvPr>
            <p:cNvSpPr/>
            <p:nvPr/>
          </p:nvSpPr>
          <p:spPr bwMode="auto">
            <a:xfrm>
              <a:off x="7059325" y="2095280"/>
              <a:ext cx="1916865" cy="229511"/>
            </a:xfrm>
            <a:prstGeom prst="rect">
              <a:avLst/>
            </a:prstGeom>
            <a:noFill/>
            <a:ln w="25400">
              <a:solidFill>
                <a:srgbClr val="FF26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kumimoji="1" lang="ja-JP" altLang="en-US" sz="9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ea"/>
                <a:ea typeface="+mj-ea"/>
                <a:cs typeface="Segoe UI" pitchFamily="34" charset="0"/>
              </a:endParaRPr>
            </a:p>
          </p:txBody>
        </p:sp>
        <p:sp>
          <p:nvSpPr>
            <p:cNvPr id="25" name="正方形/長方形 24">
              <a:extLst>
                <a:ext uri="{FF2B5EF4-FFF2-40B4-BE49-F238E27FC236}">
                  <a16:creationId xmlns:a16="http://schemas.microsoft.com/office/drawing/2014/main" id="{7B10AF06-5D69-4C4C-B36F-66EFE2EA047E}"/>
                </a:ext>
              </a:extLst>
            </p:cNvPr>
            <p:cNvSpPr/>
            <p:nvPr/>
          </p:nvSpPr>
          <p:spPr bwMode="auto">
            <a:xfrm>
              <a:off x="7017372" y="2493382"/>
              <a:ext cx="1958818" cy="183870"/>
            </a:xfrm>
            <a:prstGeom prst="rect">
              <a:avLst/>
            </a:prstGeom>
            <a:noFill/>
            <a:ln w="25400">
              <a:solidFill>
                <a:srgbClr val="FF26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kumimoji="1" lang="ja-JP" altLang="en-US" sz="9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ea"/>
                <a:ea typeface="+mj-ea"/>
                <a:cs typeface="Segoe UI" pitchFamily="34" charset="0"/>
              </a:endParaRPr>
            </a:p>
          </p:txBody>
        </p:sp>
        <p:sp>
          <p:nvSpPr>
            <p:cNvPr id="15" name="テキスト ボックス 14">
              <a:extLst>
                <a:ext uri="{FF2B5EF4-FFF2-40B4-BE49-F238E27FC236}">
                  <a16:creationId xmlns:a16="http://schemas.microsoft.com/office/drawing/2014/main" id="{2ECB7814-5974-574E-8221-463855A20C91}"/>
                </a:ext>
              </a:extLst>
            </p:cNvPr>
            <p:cNvSpPr txBox="1"/>
            <p:nvPr/>
          </p:nvSpPr>
          <p:spPr>
            <a:xfrm>
              <a:off x="7101278" y="2956598"/>
              <a:ext cx="636997" cy="12311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kumimoji="1" lang="ja-JP" altLang="en-US" sz="800"/>
                <a:t>東日本</a:t>
              </a:r>
              <a:endParaRPr kumimoji="1" lang="ja-JP" altLang="en-US" sz="700"/>
            </a:p>
          </p:txBody>
        </p:sp>
        <p:sp>
          <p:nvSpPr>
            <p:cNvPr id="29" name="正方形/長方形 28">
              <a:extLst>
                <a:ext uri="{FF2B5EF4-FFF2-40B4-BE49-F238E27FC236}">
                  <a16:creationId xmlns:a16="http://schemas.microsoft.com/office/drawing/2014/main" id="{93181D6E-25F1-3C4D-950F-77C98AE3AFC0}"/>
                </a:ext>
              </a:extLst>
            </p:cNvPr>
            <p:cNvSpPr/>
            <p:nvPr/>
          </p:nvSpPr>
          <p:spPr bwMode="auto">
            <a:xfrm>
              <a:off x="6935056" y="5866544"/>
              <a:ext cx="803219" cy="340553"/>
            </a:xfrm>
            <a:prstGeom prst="rect">
              <a:avLst/>
            </a:prstGeom>
            <a:noFill/>
            <a:ln w="25400">
              <a:solidFill>
                <a:srgbClr val="FF26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kumimoji="1" lang="ja-JP" altLang="en-US" sz="9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ea"/>
                <a:ea typeface="+mj-ea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857585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D66556F-2D16-8A45-BD2D-6B8CD9E852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54"/>
            <a:ext cx="10515600" cy="363071"/>
          </a:xfrm>
        </p:spPr>
        <p:txBody>
          <a:bodyPr>
            <a:normAutofit fontScale="90000"/>
          </a:bodyPr>
          <a:lstStyle/>
          <a:p>
            <a:r>
              <a:rPr kumimoji="1" lang="en-US" altLang="ja-JP" dirty="0" err="1"/>
              <a:t>asa-out</a:t>
            </a:r>
            <a:r>
              <a:rPr lang="en-US" altLang="ja-JP" dirty="0" err="1"/>
              <a:t>putsql-createdb.png</a:t>
            </a:r>
            <a:endParaRPr kumimoji="1" lang="ja-JP" altLang="en-US"/>
          </a:p>
        </p:txBody>
      </p:sp>
      <p:grpSp>
        <p:nvGrpSpPr>
          <p:cNvPr id="14" name="グループ化 13">
            <a:extLst>
              <a:ext uri="{FF2B5EF4-FFF2-40B4-BE49-F238E27FC236}">
                <a16:creationId xmlns:a16="http://schemas.microsoft.com/office/drawing/2014/main" id="{E8DD5BD1-3374-8845-9B3E-B71E67ADC11F}"/>
              </a:ext>
            </a:extLst>
          </p:cNvPr>
          <p:cNvGrpSpPr/>
          <p:nvPr/>
        </p:nvGrpSpPr>
        <p:grpSpPr>
          <a:xfrm>
            <a:off x="1453915" y="391956"/>
            <a:ext cx="2510474" cy="6455505"/>
            <a:chOff x="1453915" y="391956"/>
            <a:chExt cx="2510474" cy="6455505"/>
          </a:xfrm>
        </p:grpSpPr>
        <p:pic>
          <p:nvPicPr>
            <p:cNvPr id="12" name="図 11">
              <a:extLst>
                <a:ext uri="{FF2B5EF4-FFF2-40B4-BE49-F238E27FC236}">
                  <a16:creationId xmlns:a16="http://schemas.microsoft.com/office/drawing/2014/main" id="{507E058E-1198-7A44-BFA7-321E2115D7B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53915" y="391956"/>
              <a:ext cx="2510474" cy="645550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4" name="正方形/長方形 3">
              <a:extLst>
                <a:ext uri="{FF2B5EF4-FFF2-40B4-BE49-F238E27FC236}">
                  <a16:creationId xmlns:a16="http://schemas.microsoft.com/office/drawing/2014/main" id="{5F811A00-B5AA-F441-8C7A-6E9F70652BA2}"/>
                </a:ext>
              </a:extLst>
            </p:cNvPr>
            <p:cNvSpPr/>
            <p:nvPr/>
          </p:nvSpPr>
          <p:spPr bwMode="auto">
            <a:xfrm>
              <a:off x="1592538" y="1056792"/>
              <a:ext cx="2233227" cy="183429"/>
            </a:xfrm>
            <a:prstGeom prst="rect">
              <a:avLst/>
            </a:prstGeom>
            <a:noFill/>
            <a:ln w="25400">
              <a:solidFill>
                <a:srgbClr val="FF26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kumimoji="1" lang="ja-JP" altLang="en-US" sz="9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ea"/>
                <a:ea typeface="+mj-ea"/>
                <a:cs typeface="Segoe UI" pitchFamily="34" charset="0"/>
              </a:endParaRPr>
            </a:p>
          </p:txBody>
        </p:sp>
        <p:sp>
          <p:nvSpPr>
            <p:cNvPr id="9" name="テキスト ボックス 8">
              <a:extLst>
                <a:ext uri="{FF2B5EF4-FFF2-40B4-BE49-F238E27FC236}">
                  <a16:creationId xmlns:a16="http://schemas.microsoft.com/office/drawing/2014/main" id="{9AC2A479-B9F6-A646-A1B3-0B4AA1E8F77D}"/>
                </a:ext>
              </a:extLst>
            </p:cNvPr>
            <p:cNvSpPr txBox="1"/>
            <p:nvPr/>
          </p:nvSpPr>
          <p:spPr>
            <a:xfrm>
              <a:off x="2424851" y="3172179"/>
              <a:ext cx="549363" cy="161583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36000" tIns="0" rIns="108000" bIns="0" rtlCol="0">
              <a:spAutoFit/>
            </a:bodyPr>
            <a:lstStyle/>
            <a:p>
              <a:r>
                <a:rPr lang="ja-JP" altLang="en-US" sz="1050"/>
                <a:t>東日本</a:t>
              </a:r>
              <a:endParaRPr kumimoji="1" lang="ja-JP" altLang="en-US" sz="1050"/>
            </a:p>
          </p:txBody>
        </p:sp>
        <p:sp>
          <p:nvSpPr>
            <p:cNvPr id="10" name="正方形/長方形 9">
              <a:extLst>
                <a:ext uri="{FF2B5EF4-FFF2-40B4-BE49-F238E27FC236}">
                  <a16:creationId xmlns:a16="http://schemas.microsoft.com/office/drawing/2014/main" id="{2FA4E558-71F7-9040-9D4D-3DC761A3DE5E}"/>
                </a:ext>
              </a:extLst>
            </p:cNvPr>
            <p:cNvSpPr/>
            <p:nvPr/>
          </p:nvSpPr>
          <p:spPr bwMode="auto">
            <a:xfrm>
              <a:off x="1592538" y="1986455"/>
              <a:ext cx="2233227" cy="183429"/>
            </a:xfrm>
            <a:prstGeom prst="rect">
              <a:avLst/>
            </a:prstGeom>
            <a:noFill/>
            <a:ln w="25400">
              <a:solidFill>
                <a:srgbClr val="FF26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kumimoji="1" lang="ja-JP" altLang="en-US" sz="9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ea"/>
                <a:ea typeface="+mj-ea"/>
                <a:cs typeface="Segoe UI" pitchFamily="34" charset="0"/>
              </a:endParaRPr>
            </a:p>
          </p:txBody>
        </p:sp>
        <p:sp>
          <p:nvSpPr>
            <p:cNvPr id="13" name="正方形/長方形 12">
              <a:extLst>
                <a:ext uri="{FF2B5EF4-FFF2-40B4-BE49-F238E27FC236}">
                  <a16:creationId xmlns:a16="http://schemas.microsoft.com/office/drawing/2014/main" id="{1B9C5D41-096A-2D4F-AFE8-5BB10B47ABCF}"/>
                </a:ext>
              </a:extLst>
            </p:cNvPr>
            <p:cNvSpPr/>
            <p:nvPr/>
          </p:nvSpPr>
          <p:spPr bwMode="auto">
            <a:xfrm>
              <a:off x="1453915" y="6466044"/>
              <a:ext cx="942445" cy="381417"/>
            </a:xfrm>
            <a:prstGeom prst="rect">
              <a:avLst/>
            </a:prstGeom>
            <a:noFill/>
            <a:ln w="25400">
              <a:solidFill>
                <a:srgbClr val="FF26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kumimoji="1" lang="ja-JP" altLang="en-US" sz="9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ea"/>
                <a:ea typeface="+mj-ea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339518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D66556F-2D16-8A45-BD2D-6B8CD9E852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419100"/>
          </a:xfrm>
        </p:spPr>
        <p:txBody>
          <a:bodyPr>
            <a:normAutofit/>
          </a:bodyPr>
          <a:lstStyle/>
          <a:p>
            <a:r>
              <a:rPr kumimoji="1" lang="en-US" altLang="ja-JP" dirty="0" err="1"/>
              <a:t>asa-outputsql-confirmdb.png</a:t>
            </a:r>
            <a:endParaRPr kumimoji="1" lang="ja-JP" altLang="en-US"/>
          </a:p>
        </p:txBody>
      </p:sp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ABC654E4-4736-1145-8F93-E65A6DF196F4}"/>
              </a:ext>
            </a:extLst>
          </p:cNvPr>
          <p:cNvGrpSpPr/>
          <p:nvPr/>
        </p:nvGrpSpPr>
        <p:grpSpPr>
          <a:xfrm>
            <a:off x="647700" y="452346"/>
            <a:ext cx="9867900" cy="6007100"/>
            <a:chOff x="647700" y="586815"/>
            <a:chExt cx="9867900" cy="6007100"/>
          </a:xfrm>
        </p:grpSpPr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A3ED9317-7EB4-F140-9320-5679D83B5B0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7700" y="586815"/>
              <a:ext cx="9867900" cy="6007100"/>
            </a:xfrm>
            <a:prstGeom prst="rect">
              <a:avLst/>
            </a:prstGeom>
          </p:spPr>
        </p:pic>
        <p:sp>
          <p:nvSpPr>
            <p:cNvPr id="4" name="正方形/長方形 3">
              <a:extLst>
                <a:ext uri="{FF2B5EF4-FFF2-40B4-BE49-F238E27FC236}">
                  <a16:creationId xmlns:a16="http://schemas.microsoft.com/office/drawing/2014/main" id="{5F811A00-B5AA-F441-8C7A-6E9F70652BA2}"/>
                </a:ext>
              </a:extLst>
            </p:cNvPr>
            <p:cNvSpPr/>
            <p:nvPr/>
          </p:nvSpPr>
          <p:spPr bwMode="auto">
            <a:xfrm>
              <a:off x="3581931" y="5331416"/>
              <a:ext cx="6839539" cy="612183"/>
            </a:xfrm>
            <a:prstGeom prst="rect">
              <a:avLst/>
            </a:prstGeom>
            <a:noFill/>
            <a:ln w="25400">
              <a:solidFill>
                <a:srgbClr val="FF26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kumimoji="1" lang="ja-JP" altLang="en-US" sz="9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ea"/>
                <a:ea typeface="+mj-ea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770258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D66556F-2D16-8A45-BD2D-6B8CD9E852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779929"/>
          </a:xfrm>
        </p:spPr>
        <p:txBody>
          <a:bodyPr/>
          <a:lstStyle/>
          <a:p>
            <a:r>
              <a:rPr lang="en" altLang="ja-JP" dirty="0" err="1"/>
              <a:t>asa-outputsql-loginqueryeditor.png</a:t>
            </a:r>
            <a:endParaRPr kumimoji="1" lang="ja-JP" altLang="en-US"/>
          </a:p>
        </p:txBody>
      </p:sp>
      <p:grpSp>
        <p:nvGrpSpPr>
          <p:cNvPr id="12" name="グループ化 11">
            <a:extLst>
              <a:ext uri="{FF2B5EF4-FFF2-40B4-BE49-F238E27FC236}">
                <a16:creationId xmlns:a16="http://schemas.microsoft.com/office/drawing/2014/main" id="{BEF97ADE-22A1-7D46-A297-65AA1C3B3FF8}"/>
              </a:ext>
            </a:extLst>
          </p:cNvPr>
          <p:cNvGrpSpPr/>
          <p:nvPr/>
        </p:nvGrpSpPr>
        <p:grpSpPr>
          <a:xfrm>
            <a:off x="236881" y="644772"/>
            <a:ext cx="11506200" cy="6039165"/>
            <a:chOff x="210377" y="734623"/>
            <a:chExt cx="11506200" cy="6039165"/>
          </a:xfrm>
        </p:grpSpPr>
        <p:pic>
          <p:nvPicPr>
            <p:cNvPr id="10" name="図 9">
              <a:extLst>
                <a:ext uri="{FF2B5EF4-FFF2-40B4-BE49-F238E27FC236}">
                  <a16:creationId xmlns:a16="http://schemas.microsoft.com/office/drawing/2014/main" id="{041E57A5-647C-9945-BACD-A451C7516A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0377" y="734623"/>
              <a:ext cx="11506200" cy="6039165"/>
            </a:xfrm>
            <a:prstGeom prst="rect">
              <a:avLst/>
            </a:prstGeom>
          </p:spPr>
        </p:pic>
        <p:sp>
          <p:nvSpPr>
            <p:cNvPr id="4" name="正方形/長方形 3">
              <a:extLst>
                <a:ext uri="{FF2B5EF4-FFF2-40B4-BE49-F238E27FC236}">
                  <a16:creationId xmlns:a16="http://schemas.microsoft.com/office/drawing/2014/main" id="{5F811A00-B5AA-F441-8C7A-6E9F70652BA2}"/>
                </a:ext>
              </a:extLst>
            </p:cNvPr>
            <p:cNvSpPr/>
            <p:nvPr/>
          </p:nvSpPr>
          <p:spPr bwMode="auto">
            <a:xfrm>
              <a:off x="235411" y="3287910"/>
              <a:ext cx="2689686" cy="373532"/>
            </a:xfrm>
            <a:prstGeom prst="rect">
              <a:avLst/>
            </a:prstGeom>
            <a:noFill/>
            <a:ln w="25400">
              <a:solidFill>
                <a:srgbClr val="FF26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kumimoji="1" lang="ja-JP" altLang="en-US" sz="9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ea"/>
                <a:ea typeface="+mj-ea"/>
                <a:cs typeface="Segoe UI" pitchFamily="34" charset="0"/>
              </a:endParaRPr>
            </a:p>
          </p:txBody>
        </p:sp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DA4E2CA2-0895-504A-95F9-3DAF0B4248CB}"/>
                </a:ext>
              </a:extLst>
            </p:cNvPr>
            <p:cNvSpPr/>
            <p:nvPr/>
          </p:nvSpPr>
          <p:spPr bwMode="auto">
            <a:xfrm>
              <a:off x="5357375" y="5759441"/>
              <a:ext cx="2964989" cy="310055"/>
            </a:xfrm>
            <a:prstGeom prst="rect">
              <a:avLst/>
            </a:prstGeom>
            <a:noFill/>
            <a:ln w="25400">
              <a:solidFill>
                <a:srgbClr val="FF26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kumimoji="1" lang="ja-JP" altLang="en-US" sz="9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ea"/>
                <a:ea typeface="+mj-ea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052095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D66556F-2D16-8A45-BD2D-6B8CD9E85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" altLang="ja-JP" dirty="0" err="1"/>
              <a:t>asa-outputsql-createtable.png</a:t>
            </a:r>
            <a:endParaRPr kumimoji="1" lang="ja-JP" altLang="en-US"/>
          </a:p>
        </p:txBody>
      </p:sp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34C799C4-41BF-104E-BA55-99103739FB0C}"/>
              </a:ext>
            </a:extLst>
          </p:cNvPr>
          <p:cNvGrpSpPr/>
          <p:nvPr/>
        </p:nvGrpSpPr>
        <p:grpSpPr>
          <a:xfrm>
            <a:off x="388883" y="741195"/>
            <a:ext cx="11124981" cy="5855253"/>
            <a:chOff x="388883" y="741195"/>
            <a:chExt cx="11124981" cy="5855253"/>
          </a:xfrm>
        </p:grpSpPr>
        <p:pic>
          <p:nvPicPr>
            <p:cNvPr id="4" name="図 3">
              <a:extLst>
                <a:ext uri="{FF2B5EF4-FFF2-40B4-BE49-F238E27FC236}">
                  <a16:creationId xmlns:a16="http://schemas.microsoft.com/office/drawing/2014/main" id="{5549AA2C-1207-E24E-A3D7-2E7397EA57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8883" y="741195"/>
              <a:ext cx="11124981" cy="585525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1" name="正方形/長方形 10">
              <a:extLst>
                <a:ext uri="{FF2B5EF4-FFF2-40B4-BE49-F238E27FC236}">
                  <a16:creationId xmlns:a16="http://schemas.microsoft.com/office/drawing/2014/main" id="{F6A219A9-8309-E840-87D3-349489F7A91E}"/>
                </a:ext>
              </a:extLst>
            </p:cNvPr>
            <p:cNvSpPr/>
            <p:nvPr/>
          </p:nvSpPr>
          <p:spPr bwMode="auto">
            <a:xfrm>
              <a:off x="7535916" y="2585544"/>
              <a:ext cx="3977947" cy="1686911"/>
            </a:xfrm>
            <a:prstGeom prst="rect">
              <a:avLst/>
            </a:prstGeom>
            <a:noFill/>
            <a:ln w="25400">
              <a:solidFill>
                <a:srgbClr val="FF26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kumimoji="1" lang="ja-JP" altLang="en-US" sz="9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ea"/>
                <a:ea typeface="+mj-ea"/>
                <a:cs typeface="Segoe UI" pitchFamily="34" charset="0"/>
              </a:endParaRPr>
            </a:p>
          </p:txBody>
        </p:sp>
        <p:sp>
          <p:nvSpPr>
            <p:cNvPr id="12" name="正方形/長方形 11">
              <a:extLst>
                <a:ext uri="{FF2B5EF4-FFF2-40B4-BE49-F238E27FC236}">
                  <a16:creationId xmlns:a16="http://schemas.microsoft.com/office/drawing/2014/main" id="{CACDA293-CB6A-3E4B-BEAF-CCEC77E82A80}"/>
                </a:ext>
              </a:extLst>
            </p:cNvPr>
            <p:cNvSpPr/>
            <p:nvPr/>
          </p:nvSpPr>
          <p:spPr bwMode="auto">
            <a:xfrm>
              <a:off x="6974387" y="2118063"/>
              <a:ext cx="666634" cy="383399"/>
            </a:xfrm>
            <a:prstGeom prst="rect">
              <a:avLst/>
            </a:prstGeom>
            <a:noFill/>
            <a:ln w="25400">
              <a:solidFill>
                <a:srgbClr val="FF26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kumimoji="1" lang="ja-JP" altLang="en-US" sz="9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ea"/>
                <a:ea typeface="+mj-ea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349306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D66556F-2D16-8A45-BD2D-6B8CD9E85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" altLang="ja-JP" dirty="0"/>
              <a:t>asa-outputsql-adddb2asa.png</a:t>
            </a:r>
            <a:endParaRPr kumimoji="1" lang="ja-JP" altLang="en-US"/>
          </a:p>
        </p:txBody>
      </p:sp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37E6FB98-EE8D-B04C-91AC-8471ABF60188}"/>
              </a:ext>
            </a:extLst>
          </p:cNvPr>
          <p:cNvGrpSpPr/>
          <p:nvPr/>
        </p:nvGrpSpPr>
        <p:grpSpPr>
          <a:xfrm>
            <a:off x="3435350" y="2082800"/>
            <a:ext cx="5321300" cy="2692400"/>
            <a:chOff x="3435350" y="2082800"/>
            <a:chExt cx="5321300" cy="2692400"/>
          </a:xfrm>
        </p:grpSpPr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A11F2308-8419-FE4E-A3DF-4C0A537E25A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35350" y="2082800"/>
              <a:ext cx="5321300" cy="2692400"/>
            </a:xfrm>
            <a:prstGeom prst="rect">
              <a:avLst/>
            </a:prstGeom>
          </p:spPr>
        </p:pic>
        <p:sp>
          <p:nvSpPr>
            <p:cNvPr id="4" name="正方形/長方形 3">
              <a:extLst>
                <a:ext uri="{FF2B5EF4-FFF2-40B4-BE49-F238E27FC236}">
                  <a16:creationId xmlns:a16="http://schemas.microsoft.com/office/drawing/2014/main" id="{5F811A00-B5AA-F441-8C7A-6E9F70652BA2}"/>
                </a:ext>
              </a:extLst>
            </p:cNvPr>
            <p:cNvSpPr/>
            <p:nvPr/>
          </p:nvSpPr>
          <p:spPr bwMode="auto">
            <a:xfrm>
              <a:off x="3435350" y="4288360"/>
              <a:ext cx="1403350" cy="373532"/>
            </a:xfrm>
            <a:prstGeom prst="rect">
              <a:avLst/>
            </a:prstGeom>
            <a:noFill/>
            <a:ln w="25400">
              <a:solidFill>
                <a:srgbClr val="FF26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kumimoji="1" lang="ja-JP" altLang="en-US" sz="9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ea"/>
                <a:ea typeface="+mj-ea"/>
                <a:cs typeface="Segoe UI" pitchFamily="34" charset="0"/>
              </a:endParaRPr>
            </a:p>
          </p:txBody>
        </p:sp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8AF050CE-D193-5043-AB13-42F1B17650CF}"/>
                </a:ext>
              </a:extLst>
            </p:cNvPr>
            <p:cNvSpPr/>
            <p:nvPr/>
          </p:nvSpPr>
          <p:spPr bwMode="auto">
            <a:xfrm>
              <a:off x="6292850" y="2565400"/>
              <a:ext cx="679450" cy="305792"/>
            </a:xfrm>
            <a:prstGeom prst="rect">
              <a:avLst/>
            </a:prstGeom>
            <a:noFill/>
            <a:ln w="25400">
              <a:solidFill>
                <a:srgbClr val="FF26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kumimoji="1" lang="ja-JP" altLang="en-US" sz="9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ea"/>
                <a:ea typeface="+mj-ea"/>
                <a:cs typeface="Segoe UI" pitchFamily="34" charset="0"/>
              </a:endParaRPr>
            </a:p>
          </p:txBody>
        </p:sp>
        <p:sp>
          <p:nvSpPr>
            <p:cNvPr id="7" name="正方形/長方形 6">
              <a:extLst>
                <a:ext uri="{FF2B5EF4-FFF2-40B4-BE49-F238E27FC236}">
                  <a16:creationId xmlns:a16="http://schemas.microsoft.com/office/drawing/2014/main" id="{393FF949-D782-FB49-9370-1F8F8ECCE97A}"/>
                </a:ext>
              </a:extLst>
            </p:cNvPr>
            <p:cNvSpPr/>
            <p:nvPr/>
          </p:nvSpPr>
          <p:spPr bwMode="auto">
            <a:xfrm>
              <a:off x="6305550" y="3276104"/>
              <a:ext cx="2012950" cy="356096"/>
            </a:xfrm>
            <a:prstGeom prst="rect">
              <a:avLst/>
            </a:prstGeom>
            <a:noFill/>
            <a:ln w="25400">
              <a:solidFill>
                <a:srgbClr val="FF26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kumimoji="1" lang="ja-JP" altLang="en-US" sz="9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ea"/>
                <a:ea typeface="+mj-ea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940644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D66556F-2D16-8A45-BD2D-6B8CD9E85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" altLang="ja-JP" dirty="0" err="1"/>
              <a:t>asa-outputsql-createoutputdb.png</a:t>
            </a:r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D21804EE-D881-C84D-8FD7-05DA3DF2E5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3200" y="228600"/>
            <a:ext cx="4165600" cy="6400800"/>
          </a:xfrm>
          <a:prstGeom prst="rect">
            <a:avLst/>
          </a:prstGeom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5F811A00-B5AA-F441-8C7A-6E9F70652BA2}"/>
              </a:ext>
            </a:extLst>
          </p:cNvPr>
          <p:cNvSpPr/>
          <p:nvPr/>
        </p:nvSpPr>
        <p:spPr bwMode="auto">
          <a:xfrm>
            <a:off x="4244898" y="1095428"/>
            <a:ext cx="3552216" cy="263815"/>
          </a:xfrm>
          <a:prstGeom prst="rect">
            <a:avLst/>
          </a:prstGeom>
          <a:noFill/>
          <a:ln w="25400">
            <a:solidFill>
              <a:srgbClr val="FF26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9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ea"/>
              <a:ea typeface="+mj-ea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1D65CE80-3D89-564A-B443-CCAA9A6BDDD8}"/>
              </a:ext>
            </a:extLst>
          </p:cNvPr>
          <p:cNvSpPr/>
          <p:nvPr/>
        </p:nvSpPr>
        <p:spPr bwMode="auto">
          <a:xfrm>
            <a:off x="4244898" y="3002487"/>
            <a:ext cx="3552216" cy="263815"/>
          </a:xfrm>
          <a:prstGeom prst="rect">
            <a:avLst/>
          </a:prstGeom>
          <a:noFill/>
          <a:ln w="25400">
            <a:solidFill>
              <a:srgbClr val="FF26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9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ea"/>
              <a:ea typeface="+mj-ea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1B99EF82-997C-6A4A-A77D-BAA878D0AFC1}"/>
              </a:ext>
            </a:extLst>
          </p:cNvPr>
          <p:cNvSpPr/>
          <p:nvPr/>
        </p:nvSpPr>
        <p:spPr bwMode="auto">
          <a:xfrm>
            <a:off x="4244898" y="4229925"/>
            <a:ext cx="3552216" cy="263815"/>
          </a:xfrm>
          <a:prstGeom prst="rect">
            <a:avLst/>
          </a:prstGeom>
          <a:noFill/>
          <a:ln w="25400">
            <a:solidFill>
              <a:srgbClr val="FF26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9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ea"/>
              <a:ea typeface="+mj-ea"/>
              <a:cs typeface="Segoe UI" pitchFamily="34" charset="0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4900B648-A8E6-C541-949C-5F845DE534D3}"/>
              </a:ext>
            </a:extLst>
          </p:cNvPr>
          <p:cNvSpPr/>
          <p:nvPr/>
        </p:nvSpPr>
        <p:spPr bwMode="auto">
          <a:xfrm>
            <a:off x="4244898" y="4827066"/>
            <a:ext cx="3552216" cy="263815"/>
          </a:xfrm>
          <a:prstGeom prst="rect">
            <a:avLst/>
          </a:prstGeom>
          <a:noFill/>
          <a:ln w="25400">
            <a:solidFill>
              <a:srgbClr val="FF26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9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ea"/>
              <a:ea typeface="+mj-ea"/>
              <a:cs typeface="Segoe UI" pitchFamily="34" charset="0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F8F83979-525F-CD45-87B1-BD1517A9F9BD}"/>
              </a:ext>
            </a:extLst>
          </p:cNvPr>
          <p:cNvSpPr/>
          <p:nvPr/>
        </p:nvSpPr>
        <p:spPr bwMode="auto">
          <a:xfrm>
            <a:off x="4244898" y="5457363"/>
            <a:ext cx="3552216" cy="263815"/>
          </a:xfrm>
          <a:prstGeom prst="rect">
            <a:avLst/>
          </a:prstGeom>
          <a:noFill/>
          <a:ln w="25400">
            <a:solidFill>
              <a:srgbClr val="FF26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9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ea"/>
              <a:ea typeface="+mj-ea"/>
              <a:cs typeface="Segoe UI" pitchFamily="34" charset="0"/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6506DBDE-F231-CA48-AEE3-D3DD3EC6E173}"/>
              </a:ext>
            </a:extLst>
          </p:cNvPr>
          <p:cNvSpPr/>
          <p:nvPr/>
        </p:nvSpPr>
        <p:spPr bwMode="auto">
          <a:xfrm>
            <a:off x="4244898" y="6301946"/>
            <a:ext cx="833729" cy="281941"/>
          </a:xfrm>
          <a:prstGeom prst="rect">
            <a:avLst/>
          </a:prstGeom>
          <a:noFill/>
          <a:ln w="25400">
            <a:solidFill>
              <a:srgbClr val="FF26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9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ea"/>
              <a:ea typeface="+mj-ea"/>
              <a:cs typeface="Segoe UI" pitchFamily="34" charset="0"/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62F3880D-EA63-D649-8191-F796229E71F8}"/>
              </a:ext>
            </a:extLst>
          </p:cNvPr>
          <p:cNvSpPr/>
          <p:nvPr/>
        </p:nvSpPr>
        <p:spPr bwMode="auto">
          <a:xfrm>
            <a:off x="5152672" y="6210921"/>
            <a:ext cx="2931153" cy="418479"/>
          </a:xfrm>
          <a:prstGeom prst="rect">
            <a:avLst/>
          </a:prstGeom>
          <a:solidFill>
            <a:srgbClr val="FFFEFF"/>
          </a:solidFill>
          <a:ln w="2540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9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ea"/>
              <a:ea typeface="+mj-ea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5511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D66556F-2D16-8A45-BD2D-6B8CD9E85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" altLang="ja-JP" dirty="0" err="1"/>
              <a:t>asa-querysql-createquery.png</a:t>
            </a:r>
            <a:endParaRPr kumimoji="1" lang="ja-JP" altLang="en-US"/>
          </a:p>
        </p:txBody>
      </p:sp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45B66A54-4C09-5D45-845F-4F2427F70CCE}"/>
              </a:ext>
            </a:extLst>
          </p:cNvPr>
          <p:cNvGrpSpPr/>
          <p:nvPr/>
        </p:nvGrpSpPr>
        <p:grpSpPr>
          <a:xfrm>
            <a:off x="3086100" y="1949450"/>
            <a:ext cx="6019800" cy="2959100"/>
            <a:chOff x="3086100" y="1949450"/>
            <a:chExt cx="6019800" cy="2959100"/>
          </a:xfrm>
        </p:grpSpPr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082D2711-641B-A944-8783-4BE44E0277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86100" y="1949450"/>
              <a:ext cx="6019800" cy="2959100"/>
            </a:xfrm>
            <a:prstGeom prst="rect">
              <a:avLst/>
            </a:prstGeom>
          </p:spPr>
        </p:pic>
        <p:sp>
          <p:nvSpPr>
            <p:cNvPr id="4" name="正方形/長方形 3">
              <a:extLst>
                <a:ext uri="{FF2B5EF4-FFF2-40B4-BE49-F238E27FC236}">
                  <a16:creationId xmlns:a16="http://schemas.microsoft.com/office/drawing/2014/main" id="{5F811A00-B5AA-F441-8C7A-6E9F70652BA2}"/>
                </a:ext>
              </a:extLst>
            </p:cNvPr>
            <p:cNvSpPr/>
            <p:nvPr/>
          </p:nvSpPr>
          <p:spPr bwMode="auto">
            <a:xfrm>
              <a:off x="3086100" y="4215763"/>
              <a:ext cx="2678596" cy="409246"/>
            </a:xfrm>
            <a:prstGeom prst="rect">
              <a:avLst/>
            </a:prstGeom>
            <a:noFill/>
            <a:ln w="25400">
              <a:solidFill>
                <a:srgbClr val="FF26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kumimoji="1" lang="ja-JP" altLang="en-US" sz="9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ea"/>
                <a:ea typeface="+mj-ea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096500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D66556F-2D16-8A45-BD2D-6B8CD9E85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" altLang="ja-JP" dirty="0" err="1"/>
              <a:t>asa-querysql-editquery.png</a:t>
            </a:r>
            <a:endParaRPr kumimoji="1" lang="ja-JP" altLang="en-US"/>
          </a:p>
        </p:txBody>
      </p:sp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1972C6B8-306D-E94E-93EC-69E9E591727B}"/>
              </a:ext>
            </a:extLst>
          </p:cNvPr>
          <p:cNvGrpSpPr/>
          <p:nvPr/>
        </p:nvGrpSpPr>
        <p:grpSpPr>
          <a:xfrm>
            <a:off x="278295" y="1094397"/>
            <a:ext cx="12192000" cy="4695710"/>
            <a:chOff x="0" y="1081145"/>
            <a:chExt cx="12192000" cy="4695710"/>
          </a:xfrm>
        </p:grpSpPr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C68C8D25-A374-CD4B-B084-0560EB38B6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081145"/>
              <a:ext cx="12192000" cy="4695710"/>
            </a:xfrm>
            <a:prstGeom prst="rect">
              <a:avLst/>
            </a:prstGeom>
          </p:spPr>
        </p:pic>
        <p:sp>
          <p:nvSpPr>
            <p:cNvPr id="4" name="正方形/長方形 3">
              <a:extLst>
                <a:ext uri="{FF2B5EF4-FFF2-40B4-BE49-F238E27FC236}">
                  <a16:creationId xmlns:a16="http://schemas.microsoft.com/office/drawing/2014/main" id="{5F811A00-B5AA-F441-8C7A-6E9F70652BA2}"/>
                </a:ext>
              </a:extLst>
            </p:cNvPr>
            <p:cNvSpPr/>
            <p:nvPr/>
          </p:nvSpPr>
          <p:spPr bwMode="auto">
            <a:xfrm>
              <a:off x="5168348" y="2148423"/>
              <a:ext cx="4253948" cy="1297142"/>
            </a:xfrm>
            <a:prstGeom prst="rect">
              <a:avLst/>
            </a:prstGeom>
            <a:noFill/>
            <a:ln w="25400">
              <a:solidFill>
                <a:srgbClr val="FF26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kumimoji="1" lang="ja-JP" altLang="en-US" sz="9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ea"/>
                <a:ea typeface="+mj-ea"/>
                <a:cs typeface="Segoe UI" pitchFamily="34" charset="0"/>
              </a:endParaRPr>
            </a:p>
          </p:txBody>
        </p:sp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72D21B44-F13C-0049-AD5B-072897875F91}"/>
                </a:ext>
              </a:extLst>
            </p:cNvPr>
            <p:cNvSpPr/>
            <p:nvPr/>
          </p:nvSpPr>
          <p:spPr bwMode="auto">
            <a:xfrm>
              <a:off x="2241302" y="1478095"/>
              <a:ext cx="740437" cy="324202"/>
            </a:xfrm>
            <a:prstGeom prst="rect">
              <a:avLst/>
            </a:prstGeom>
            <a:noFill/>
            <a:ln w="25400">
              <a:solidFill>
                <a:srgbClr val="FF26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kumimoji="1" lang="ja-JP" altLang="en-US" sz="9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ea"/>
                <a:ea typeface="+mj-ea"/>
                <a:cs typeface="Segoe UI" pitchFamily="34" charset="0"/>
              </a:endParaRPr>
            </a:p>
          </p:txBody>
        </p:sp>
      </p:grp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CD099700-65FE-7B44-B503-DB7E566DFF15}"/>
              </a:ext>
            </a:extLst>
          </p:cNvPr>
          <p:cNvSpPr txBox="1"/>
          <p:nvPr/>
        </p:nvSpPr>
        <p:spPr>
          <a:xfrm>
            <a:off x="13053391" y="76862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496003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D66556F-2D16-8A45-BD2D-6B8CD9E85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" altLang="ja-JP" dirty="0" err="1"/>
              <a:t>asa-querysql-editdata.png</a:t>
            </a:r>
            <a:endParaRPr kumimoji="1" lang="ja-JP" altLang="en-US"/>
          </a:p>
        </p:txBody>
      </p:sp>
      <p:grpSp>
        <p:nvGrpSpPr>
          <p:cNvPr id="13" name="グループ化 12">
            <a:extLst>
              <a:ext uri="{FF2B5EF4-FFF2-40B4-BE49-F238E27FC236}">
                <a16:creationId xmlns:a16="http://schemas.microsoft.com/office/drawing/2014/main" id="{1F68953A-4FD4-CD44-BFBC-5D1E5A0823E3}"/>
              </a:ext>
            </a:extLst>
          </p:cNvPr>
          <p:cNvGrpSpPr/>
          <p:nvPr/>
        </p:nvGrpSpPr>
        <p:grpSpPr>
          <a:xfrm>
            <a:off x="0" y="943417"/>
            <a:ext cx="12192000" cy="3821915"/>
            <a:chOff x="0" y="943417"/>
            <a:chExt cx="12192000" cy="3821915"/>
          </a:xfrm>
        </p:grpSpPr>
        <p:pic>
          <p:nvPicPr>
            <p:cNvPr id="8" name="図 7">
              <a:extLst>
                <a:ext uri="{FF2B5EF4-FFF2-40B4-BE49-F238E27FC236}">
                  <a16:creationId xmlns:a16="http://schemas.microsoft.com/office/drawing/2014/main" id="{66CC2E75-44FB-9B4C-BCF8-6BD216A6F5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943417"/>
              <a:ext cx="12192000" cy="382191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0" name="正方形/長方形 9">
              <a:extLst>
                <a:ext uri="{FF2B5EF4-FFF2-40B4-BE49-F238E27FC236}">
                  <a16:creationId xmlns:a16="http://schemas.microsoft.com/office/drawing/2014/main" id="{B146BB7D-35C4-6C44-9C00-2010E48F74A9}"/>
                </a:ext>
              </a:extLst>
            </p:cNvPr>
            <p:cNvSpPr/>
            <p:nvPr/>
          </p:nvSpPr>
          <p:spPr bwMode="auto">
            <a:xfrm>
              <a:off x="0" y="3148077"/>
              <a:ext cx="2186152" cy="383399"/>
            </a:xfrm>
            <a:prstGeom prst="rect">
              <a:avLst/>
            </a:prstGeom>
            <a:noFill/>
            <a:ln w="25400">
              <a:solidFill>
                <a:srgbClr val="FF26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kumimoji="1" lang="ja-JP" altLang="en-US" sz="9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ea"/>
                <a:ea typeface="+mj-ea"/>
                <a:cs typeface="Segoe UI" pitchFamily="34" charset="0"/>
              </a:endParaRPr>
            </a:p>
          </p:txBody>
        </p:sp>
        <p:sp>
          <p:nvSpPr>
            <p:cNvPr id="11" name="正方形/長方形 10">
              <a:extLst>
                <a:ext uri="{FF2B5EF4-FFF2-40B4-BE49-F238E27FC236}">
                  <a16:creationId xmlns:a16="http://schemas.microsoft.com/office/drawing/2014/main" id="{A64833C5-EE50-8C45-B5CE-B720BEF6824E}"/>
                </a:ext>
              </a:extLst>
            </p:cNvPr>
            <p:cNvSpPr/>
            <p:nvPr/>
          </p:nvSpPr>
          <p:spPr bwMode="auto">
            <a:xfrm>
              <a:off x="2338551" y="3024809"/>
              <a:ext cx="2433145" cy="383399"/>
            </a:xfrm>
            <a:prstGeom prst="rect">
              <a:avLst/>
            </a:prstGeom>
            <a:noFill/>
            <a:ln w="25400">
              <a:solidFill>
                <a:srgbClr val="FF26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kumimoji="1" lang="ja-JP" altLang="en-US" sz="9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ea"/>
                <a:ea typeface="+mj-ea"/>
                <a:cs typeface="Segoe UI" pitchFamily="34" charset="0"/>
              </a:endParaRPr>
            </a:p>
          </p:txBody>
        </p:sp>
        <p:sp>
          <p:nvSpPr>
            <p:cNvPr id="12" name="正方形/長方形 11">
              <a:extLst>
                <a:ext uri="{FF2B5EF4-FFF2-40B4-BE49-F238E27FC236}">
                  <a16:creationId xmlns:a16="http://schemas.microsoft.com/office/drawing/2014/main" id="{4350FE83-F543-AE49-A809-132FAEC179F0}"/>
                </a:ext>
              </a:extLst>
            </p:cNvPr>
            <p:cNvSpPr/>
            <p:nvPr/>
          </p:nvSpPr>
          <p:spPr bwMode="auto">
            <a:xfrm>
              <a:off x="3005959" y="1284286"/>
              <a:ext cx="1387366" cy="383399"/>
            </a:xfrm>
            <a:prstGeom prst="rect">
              <a:avLst/>
            </a:prstGeom>
            <a:noFill/>
            <a:ln w="25400">
              <a:solidFill>
                <a:srgbClr val="FF26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kumimoji="1" lang="ja-JP" altLang="en-US" sz="9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ea"/>
                <a:ea typeface="+mj-ea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125718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302A830-C533-924A-B080-5205CBACBC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 err="1"/>
              <a:t>asa-asa-newjob.png</a:t>
            </a:r>
            <a:endParaRPr kumimoji="1" lang="ja-JP" altLang="en-US"/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A6C17102-94D3-794F-90DB-15E5280F18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0671" y="1723102"/>
            <a:ext cx="1600200" cy="25704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4A3E3D3F-E29A-7145-A36C-DBB92873F053}"/>
              </a:ext>
            </a:extLst>
          </p:cNvPr>
          <p:cNvSpPr/>
          <p:nvPr/>
        </p:nvSpPr>
        <p:spPr bwMode="auto">
          <a:xfrm>
            <a:off x="5143440" y="2124737"/>
            <a:ext cx="1386386" cy="149373"/>
          </a:xfrm>
          <a:prstGeom prst="rect">
            <a:avLst/>
          </a:prstGeom>
          <a:noFill/>
          <a:ln w="25400">
            <a:solidFill>
              <a:srgbClr val="FF26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9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ea"/>
              <a:ea typeface="+mj-ea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B61F18E5-DAAF-2047-BBD4-5133B718A2C2}"/>
              </a:ext>
            </a:extLst>
          </p:cNvPr>
          <p:cNvSpPr/>
          <p:nvPr/>
        </p:nvSpPr>
        <p:spPr bwMode="auto">
          <a:xfrm>
            <a:off x="5143440" y="2422659"/>
            <a:ext cx="1386386" cy="137552"/>
          </a:xfrm>
          <a:prstGeom prst="rect">
            <a:avLst/>
          </a:prstGeom>
          <a:noFill/>
          <a:ln w="25400">
            <a:solidFill>
              <a:srgbClr val="FF26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9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ea"/>
              <a:ea typeface="+mj-ea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875B9408-5962-6F46-A5B6-4DCE784F7C33}"/>
              </a:ext>
            </a:extLst>
          </p:cNvPr>
          <p:cNvSpPr/>
          <p:nvPr/>
        </p:nvSpPr>
        <p:spPr bwMode="auto">
          <a:xfrm>
            <a:off x="5143440" y="2708760"/>
            <a:ext cx="1386386" cy="159991"/>
          </a:xfrm>
          <a:prstGeom prst="rect">
            <a:avLst/>
          </a:prstGeom>
          <a:noFill/>
          <a:ln w="25400">
            <a:solidFill>
              <a:srgbClr val="FF26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9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ea"/>
              <a:ea typeface="+mj-ea"/>
              <a:cs typeface="Segoe UI" pitchFamily="34" charset="0"/>
            </a:endParaRP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E9CFFFDE-C08E-E64B-9878-CC9EEE0D12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73" t="92886" r="3168" b="1"/>
          <a:stretch/>
        </p:blipFill>
        <p:spPr>
          <a:xfrm>
            <a:off x="5078211" y="3898935"/>
            <a:ext cx="1505119" cy="328803"/>
          </a:xfrm>
          <a:prstGeom prst="rect">
            <a:avLst/>
          </a:prstGeom>
        </p:spPr>
      </p:pic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CEA1B1E4-E6C6-DC4C-BE10-12CAE25E5B06}"/>
              </a:ext>
            </a:extLst>
          </p:cNvPr>
          <p:cNvSpPr/>
          <p:nvPr/>
        </p:nvSpPr>
        <p:spPr bwMode="auto">
          <a:xfrm>
            <a:off x="5143440" y="3984205"/>
            <a:ext cx="501222" cy="198969"/>
          </a:xfrm>
          <a:prstGeom prst="rect">
            <a:avLst/>
          </a:prstGeom>
          <a:noFill/>
          <a:ln w="25400">
            <a:solidFill>
              <a:srgbClr val="FF26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9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ea"/>
              <a:ea typeface="+mj-ea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773555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5F811A00-B5AA-F441-8C7A-6E9F70652BA2}"/>
              </a:ext>
            </a:extLst>
          </p:cNvPr>
          <p:cNvSpPr/>
          <p:nvPr/>
        </p:nvSpPr>
        <p:spPr bwMode="auto">
          <a:xfrm>
            <a:off x="10886998" y="41328"/>
            <a:ext cx="1131376" cy="373532"/>
          </a:xfrm>
          <a:prstGeom prst="rect">
            <a:avLst/>
          </a:prstGeom>
          <a:noFill/>
          <a:ln w="25400">
            <a:solidFill>
              <a:srgbClr val="FF26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9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ea"/>
              <a:ea typeface="+mj-ea"/>
              <a:cs typeface="Segoe UI" pitchFamily="34" charset="0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5D66556F-2D16-8A45-BD2D-6B8CD9E85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610448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D8F2E59-5DB4-B14F-9C19-B7B6A0B2B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" altLang="ja-JP" dirty="0" err="1"/>
              <a:t>asa</a:t>
            </a:r>
            <a:r>
              <a:rPr lang="en" altLang="ja-JP" dirty="0"/>
              <a:t>-input-</a:t>
            </a:r>
            <a:r>
              <a:rPr lang="en" altLang="ja-JP" dirty="0" err="1"/>
              <a:t>selectasa.png</a:t>
            </a:r>
            <a:endParaRPr kumimoji="1" lang="ja-JP" altLang="en-US"/>
          </a:p>
        </p:txBody>
      </p:sp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2A83956B-AE7D-234B-AC96-60EE161D78A1}"/>
              </a:ext>
            </a:extLst>
          </p:cNvPr>
          <p:cNvGrpSpPr/>
          <p:nvPr/>
        </p:nvGrpSpPr>
        <p:grpSpPr>
          <a:xfrm>
            <a:off x="4273550" y="1933353"/>
            <a:ext cx="3644900" cy="2328686"/>
            <a:chOff x="4273550" y="2264657"/>
            <a:chExt cx="3644900" cy="2328686"/>
          </a:xfrm>
        </p:grpSpPr>
        <p:pic>
          <p:nvPicPr>
            <p:cNvPr id="4" name="図 3">
              <a:extLst>
                <a:ext uri="{FF2B5EF4-FFF2-40B4-BE49-F238E27FC236}">
                  <a16:creationId xmlns:a16="http://schemas.microsoft.com/office/drawing/2014/main" id="{D49F184C-8F00-4D4B-A9E8-088A61A69B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73550" y="2264657"/>
              <a:ext cx="3644900" cy="2328686"/>
            </a:xfrm>
            <a:prstGeom prst="rect">
              <a:avLst/>
            </a:prstGeom>
          </p:spPr>
        </p:pic>
        <p:sp>
          <p:nvSpPr>
            <p:cNvPr id="5" name="正方形/長方形 4">
              <a:extLst>
                <a:ext uri="{FF2B5EF4-FFF2-40B4-BE49-F238E27FC236}">
                  <a16:creationId xmlns:a16="http://schemas.microsoft.com/office/drawing/2014/main" id="{29F5FC99-213F-9A4D-92B6-7911CCFDC2F0}"/>
                </a:ext>
              </a:extLst>
            </p:cNvPr>
            <p:cNvSpPr/>
            <p:nvPr/>
          </p:nvSpPr>
          <p:spPr bwMode="auto">
            <a:xfrm>
              <a:off x="4273550" y="2748855"/>
              <a:ext cx="1348774" cy="179696"/>
            </a:xfrm>
            <a:prstGeom prst="rect">
              <a:avLst/>
            </a:prstGeom>
            <a:noFill/>
            <a:ln w="25400">
              <a:solidFill>
                <a:srgbClr val="FF26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kumimoji="1" lang="ja-JP" altLang="en-US" sz="9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ea"/>
                <a:ea typeface="+mj-ea"/>
                <a:cs typeface="Segoe UI" pitchFamily="34" charset="0"/>
              </a:endParaRPr>
            </a:p>
          </p:txBody>
        </p:sp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B535C789-0F07-6245-8BEF-CAAB03FDC236}"/>
                </a:ext>
              </a:extLst>
            </p:cNvPr>
            <p:cNvSpPr/>
            <p:nvPr/>
          </p:nvSpPr>
          <p:spPr bwMode="auto">
            <a:xfrm>
              <a:off x="5748123" y="3926866"/>
              <a:ext cx="1348774" cy="179696"/>
            </a:xfrm>
            <a:prstGeom prst="rect">
              <a:avLst/>
            </a:prstGeom>
            <a:noFill/>
            <a:ln w="25400">
              <a:solidFill>
                <a:srgbClr val="FF26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kumimoji="1" lang="ja-JP" altLang="en-US" sz="9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ea"/>
                <a:ea typeface="+mj-ea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546027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CAE347D-B642-7E44-A19F-FE5D87511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 err="1"/>
              <a:t>asa</a:t>
            </a:r>
            <a:r>
              <a:rPr kumimoji="1" lang="en-US" altLang="ja-JP" dirty="0"/>
              <a:t>-input-</a:t>
            </a:r>
            <a:r>
              <a:rPr kumimoji="1" lang="en-US" altLang="ja-JP" dirty="0" err="1"/>
              <a:t>addstreaminput.png</a:t>
            </a:r>
            <a:endParaRPr kumimoji="1" lang="ja-JP" altLang="en-US"/>
          </a:p>
        </p:txBody>
      </p:sp>
      <p:grpSp>
        <p:nvGrpSpPr>
          <p:cNvPr id="11" name="グループ化 10">
            <a:extLst>
              <a:ext uri="{FF2B5EF4-FFF2-40B4-BE49-F238E27FC236}">
                <a16:creationId xmlns:a16="http://schemas.microsoft.com/office/drawing/2014/main" id="{715A971B-2215-9244-9308-EA53147EC5A9}"/>
              </a:ext>
            </a:extLst>
          </p:cNvPr>
          <p:cNvGrpSpPr/>
          <p:nvPr/>
        </p:nvGrpSpPr>
        <p:grpSpPr>
          <a:xfrm>
            <a:off x="4379955" y="2169469"/>
            <a:ext cx="3086100" cy="2222500"/>
            <a:chOff x="4379955" y="2169469"/>
            <a:chExt cx="3086100" cy="2222500"/>
          </a:xfrm>
        </p:grpSpPr>
        <p:pic>
          <p:nvPicPr>
            <p:cNvPr id="9" name="図 8">
              <a:extLst>
                <a:ext uri="{FF2B5EF4-FFF2-40B4-BE49-F238E27FC236}">
                  <a16:creationId xmlns:a16="http://schemas.microsoft.com/office/drawing/2014/main" id="{5CEAF093-88D6-E842-AF76-CC64E2DF8B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79955" y="2169469"/>
              <a:ext cx="3086100" cy="2222500"/>
            </a:xfrm>
            <a:prstGeom prst="rect">
              <a:avLst/>
            </a:prstGeom>
          </p:spPr>
        </p:pic>
        <p:sp>
          <p:nvSpPr>
            <p:cNvPr id="5" name="正方形/長方形 4">
              <a:extLst>
                <a:ext uri="{FF2B5EF4-FFF2-40B4-BE49-F238E27FC236}">
                  <a16:creationId xmlns:a16="http://schemas.microsoft.com/office/drawing/2014/main" id="{B2C4F8F1-87F1-DD4E-AAD3-DB42E85CEC5F}"/>
                </a:ext>
              </a:extLst>
            </p:cNvPr>
            <p:cNvSpPr/>
            <p:nvPr/>
          </p:nvSpPr>
          <p:spPr bwMode="auto">
            <a:xfrm>
              <a:off x="4379955" y="3991234"/>
              <a:ext cx="1343282" cy="197707"/>
            </a:xfrm>
            <a:prstGeom prst="rect">
              <a:avLst/>
            </a:prstGeom>
            <a:noFill/>
            <a:ln w="25400">
              <a:solidFill>
                <a:srgbClr val="FF26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kumimoji="1" lang="ja-JP" altLang="en-US" sz="9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ea"/>
                <a:ea typeface="+mj-ea"/>
                <a:cs typeface="Segoe UI" pitchFamily="34" charset="0"/>
              </a:endParaRPr>
            </a:p>
          </p:txBody>
        </p:sp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01BF2B39-DD21-B14B-8B6E-9BAA2432672A}"/>
                </a:ext>
              </a:extLst>
            </p:cNvPr>
            <p:cNvSpPr/>
            <p:nvPr/>
          </p:nvSpPr>
          <p:spPr bwMode="auto">
            <a:xfrm>
              <a:off x="5820033" y="2409568"/>
              <a:ext cx="716692" cy="185351"/>
            </a:xfrm>
            <a:prstGeom prst="rect">
              <a:avLst/>
            </a:prstGeom>
            <a:noFill/>
            <a:ln w="25400">
              <a:solidFill>
                <a:srgbClr val="FF26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kumimoji="1" lang="ja-JP" altLang="en-US" sz="9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ea"/>
                <a:ea typeface="+mj-ea"/>
                <a:cs typeface="Segoe UI" pitchFamily="34" charset="0"/>
              </a:endParaRPr>
            </a:p>
          </p:txBody>
        </p:sp>
        <p:sp>
          <p:nvSpPr>
            <p:cNvPr id="10" name="正方形/長方形 9">
              <a:extLst>
                <a:ext uri="{FF2B5EF4-FFF2-40B4-BE49-F238E27FC236}">
                  <a16:creationId xmlns:a16="http://schemas.microsoft.com/office/drawing/2014/main" id="{DA1A42FB-AF70-A941-A4B0-74BEF895E85C}"/>
                </a:ext>
              </a:extLst>
            </p:cNvPr>
            <p:cNvSpPr/>
            <p:nvPr/>
          </p:nvSpPr>
          <p:spPr bwMode="auto">
            <a:xfrm>
              <a:off x="5820032" y="2797713"/>
              <a:ext cx="1000897" cy="180266"/>
            </a:xfrm>
            <a:prstGeom prst="rect">
              <a:avLst/>
            </a:prstGeom>
            <a:noFill/>
            <a:ln w="25400">
              <a:solidFill>
                <a:srgbClr val="FF26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kumimoji="1" lang="ja-JP" altLang="en-US" sz="9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ea"/>
                <a:ea typeface="+mj-ea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314534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59CF29E-7A88-CE49-A031-476BEBE87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" altLang="ja-JP" dirty="0" err="1"/>
              <a:t>asa</a:t>
            </a:r>
            <a:r>
              <a:rPr lang="en" altLang="ja-JP" dirty="0"/>
              <a:t>-input-</a:t>
            </a:r>
            <a:r>
              <a:rPr lang="en" altLang="ja-JP" dirty="0" err="1"/>
              <a:t>config.png</a:t>
            </a:r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9255C752-9FAA-6345-869F-A89EEB3232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4011" y="1690688"/>
            <a:ext cx="2032000" cy="4686300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65CA1751-A58F-7240-8A6E-BB5327796B9A}"/>
              </a:ext>
            </a:extLst>
          </p:cNvPr>
          <p:cNvSpPr/>
          <p:nvPr/>
        </p:nvSpPr>
        <p:spPr bwMode="auto">
          <a:xfrm>
            <a:off x="4839597" y="2143374"/>
            <a:ext cx="1808337" cy="128601"/>
          </a:xfrm>
          <a:prstGeom prst="rect">
            <a:avLst/>
          </a:prstGeom>
          <a:noFill/>
          <a:ln w="25400">
            <a:solidFill>
              <a:srgbClr val="FF26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9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ea"/>
              <a:ea typeface="+mj-ea"/>
              <a:cs typeface="Segoe UI" pitchFamily="34" charset="0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FF1BD3D-0C9F-C54F-A2D8-2E2956C10421}"/>
              </a:ext>
            </a:extLst>
          </p:cNvPr>
          <p:cNvSpPr/>
          <p:nvPr/>
        </p:nvSpPr>
        <p:spPr bwMode="auto">
          <a:xfrm>
            <a:off x="4839596" y="3074179"/>
            <a:ext cx="1808337" cy="151718"/>
          </a:xfrm>
          <a:prstGeom prst="rect">
            <a:avLst/>
          </a:prstGeom>
          <a:noFill/>
          <a:ln w="25400">
            <a:solidFill>
              <a:srgbClr val="FF26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9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ea"/>
              <a:ea typeface="+mj-ea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B308F537-A859-1A4F-A8C3-C52E69DF0866}"/>
              </a:ext>
            </a:extLst>
          </p:cNvPr>
          <p:cNvSpPr/>
          <p:nvPr/>
        </p:nvSpPr>
        <p:spPr bwMode="auto">
          <a:xfrm>
            <a:off x="4839595" y="6182952"/>
            <a:ext cx="450461" cy="151718"/>
          </a:xfrm>
          <a:prstGeom prst="rect">
            <a:avLst/>
          </a:prstGeom>
          <a:noFill/>
          <a:ln w="25400">
            <a:solidFill>
              <a:srgbClr val="FF26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9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ea"/>
              <a:ea typeface="+mj-ea"/>
              <a:cs typeface="Segoe UI" pitchFamily="34" charset="0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946CAD8E-F333-2C4B-BDDC-C42C91367BF8}"/>
              </a:ext>
            </a:extLst>
          </p:cNvPr>
          <p:cNvSpPr txBox="1"/>
          <p:nvPr/>
        </p:nvSpPr>
        <p:spPr>
          <a:xfrm>
            <a:off x="4900265" y="4285130"/>
            <a:ext cx="562655" cy="92333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kumimoji="1" lang="en-US" altLang="ja-JP" sz="600" dirty="0" err="1"/>
              <a:t>streamanalytics</a:t>
            </a:r>
            <a:endParaRPr kumimoji="1" lang="ja-JP" altLang="en-US" sz="600"/>
          </a:p>
        </p:txBody>
      </p:sp>
    </p:spTree>
    <p:extLst>
      <p:ext uri="{BB962C8B-B14F-4D97-AF65-F5344CB8AC3E}">
        <p14:creationId xmlns:p14="http://schemas.microsoft.com/office/powerpoint/2010/main" val="37388792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34E4A53-04D6-3844-A808-86F864A0A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dirty="0" err="1"/>
              <a:t>asa-outputstorage-add.png</a:t>
            </a:r>
            <a:endParaRPr kumimoji="1" lang="ja-JP" altLang="en-US"/>
          </a:p>
        </p:txBody>
      </p:sp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E7E7EC61-0424-8747-8B2F-15DF058E52A3}"/>
              </a:ext>
            </a:extLst>
          </p:cNvPr>
          <p:cNvGrpSpPr/>
          <p:nvPr/>
        </p:nvGrpSpPr>
        <p:grpSpPr>
          <a:xfrm>
            <a:off x="5203992" y="3088774"/>
            <a:ext cx="1816100" cy="584200"/>
            <a:chOff x="5187950" y="3136900"/>
            <a:chExt cx="1816100" cy="584200"/>
          </a:xfrm>
        </p:grpSpPr>
        <p:pic>
          <p:nvPicPr>
            <p:cNvPr id="4" name="図 3">
              <a:extLst>
                <a:ext uri="{FF2B5EF4-FFF2-40B4-BE49-F238E27FC236}">
                  <a16:creationId xmlns:a16="http://schemas.microsoft.com/office/drawing/2014/main" id="{82F9A36B-8F4F-F040-B954-DAFD7DEE4CB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87950" y="3136900"/>
              <a:ext cx="1816100" cy="584200"/>
            </a:xfrm>
            <a:prstGeom prst="rect">
              <a:avLst/>
            </a:prstGeom>
          </p:spPr>
        </p:pic>
        <p:sp>
          <p:nvSpPr>
            <p:cNvPr id="5" name="正方形/長方形 4">
              <a:extLst>
                <a:ext uri="{FF2B5EF4-FFF2-40B4-BE49-F238E27FC236}">
                  <a16:creationId xmlns:a16="http://schemas.microsoft.com/office/drawing/2014/main" id="{0FC0F5E0-0B11-BA41-B5D0-20B22570F1D1}"/>
                </a:ext>
              </a:extLst>
            </p:cNvPr>
            <p:cNvSpPr/>
            <p:nvPr/>
          </p:nvSpPr>
          <p:spPr bwMode="auto">
            <a:xfrm>
              <a:off x="6545178" y="3347568"/>
              <a:ext cx="458871" cy="197737"/>
            </a:xfrm>
            <a:prstGeom prst="rect">
              <a:avLst/>
            </a:prstGeom>
            <a:noFill/>
            <a:ln w="25400">
              <a:solidFill>
                <a:srgbClr val="FF26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kumimoji="1" lang="ja-JP" altLang="en-US" sz="9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ea"/>
                <a:ea typeface="+mj-ea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219755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153CA07-66B3-DE4F-9B08-37CD30F03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" altLang="ja-JP" dirty="0" err="1"/>
              <a:t>asa-outputstorage-filter.png</a:t>
            </a:r>
            <a:endParaRPr kumimoji="1" lang="ja-JP" altLang="en-US"/>
          </a:p>
        </p:txBody>
      </p:sp>
      <p:grpSp>
        <p:nvGrpSpPr>
          <p:cNvPr id="11" name="グループ化 10">
            <a:extLst>
              <a:ext uri="{FF2B5EF4-FFF2-40B4-BE49-F238E27FC236}">
                <a16:creationId xmlns:a16="http://schemas.microsoft.com/office/drawing/2014/main" id="{7C8A8C22-6ECA-DD41-8787-05F60D7AD354}"/>
              </a:ext>
            </a:extLst>
          </p:cNvPr>
          <p:cNvGrpSpPr/>
          <p:nvPr/>
        </p:nvGrpSpPr>
        <p:grpSpPr>
          <a:xfrm>
            <a:off x="472110" y="1451873"/>
            <a:ext cx="4767992" cy="1977127"/>
            <a:chOff x="5587449" y="1459534"/>
            <a:chExt cx="4767992" cy="1977127"/>
          </a:xfrm>
        </p:grpSpPr>
        <p:pic>
          <p:nvPicPr>
            <p:cNvPr id="8" name="図 7">
              <a:extLst>
                <a:ext uri="{FF2B5EF4-FFF2-40B4-BE49-F238E27FC236}">
                  <a16:creationId xmlns:a16="http://schemas.microsoft.com/office/drawing/2014/main" id="{25618168-B167-A74E-A81A-AB12604E6A4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587449" y="1459534"/>
              <a:ext cx="4767992" cy="197712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9" name="正方形/長方形 8">
              <a:extLst>
                <a:ext uri="{FF2B5EF4-FFF2-40B4-BE49-F238E27FC236}">
                  <a16:creationId xmlns:a16="http://schemas.microsoft.com/office/drawing/2014/main" id="{76ABB469-66B4-9C4F-A2AD-F66997AEA359}"/>
                </a:ext>
              </a:extLst>
            </p:cNvPr>
            <p:cNvSpPr/>
            <p:nvPr/>
          </p:nvSpPr>
          <p:spPr bwMode="auto">
            <a:xfrm>
              <a:off x="5714332" y="1857206"/>
              <a:ext cx="1138974" cy="152681"/>
            </a:xfrm>
            <a:prstGeom prst="rect">
              <a:avLst/>
            </a:prstGeom>
            <a:noFill/>
            <a:ln w="25400">
              <a:solidFill>
                <a:srgbClr val="FF26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kumimoji="1" lang="ja-JP" altLang="en-US" sz="9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ea"/>
                <a:ea typeface="+mj-ea"/>
                <a:cs typeface="Segoe UI" pitchFamily="34" charset="0"/>
              </a:endParaRPr>
            </a:p>
          </p:txBody>
        </p:sp>
        <p:sp>
          <p:nvSpPr>
            <p:cNvPr id="10" name="正方形/長方形 9">
              <a:extLst>
                <a:ext uri="{FF2B5EF4-FFF2-40B4-BE49-F238E27FC236}">
                  <a16:creationId xmlns:a16="http://schemas.microsoft.com/office/drawing/2014/main" id="{610FA652-9393-B54D-9A48-99D6DFB0DC5A}"/>
                </a:ext>
              </a:extLst>
            </p:cNvPr>
            <p:cNvSpPr/>
            <p:nvPr/>
          </p:nvSpPr>
          <p:spPr bwMode="auto">
            <a:xfrm>
              <a:off x="5714331" y="2880961"/>
              <a:ext cx="4397077" cy="273056"/>
            </a:xfrm>
            <a:prstGeom prst="rect">
              <a:avLst/>
            </a:prstGeom>
            <a:noFill/>
            <a:ln w="25400">
              <a:solidFill>
                <a:srgbClr val="FF26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kumimoji="1" lang="ja-JP" altLang="en-US" sz="9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ea"/>
                <a:ea typeface="+mj-ea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671092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1943</TotalTime>
  <Words>120</Words>
  <Application>Microsoft Macintosh PowerPoint</Application>
  <PresentationFormat>ワイド画面</PresentationFormat>
  <Paragraphs>42</Paragraphs>
  <Slides>40</Slides>
  <Notes>0</Notes>
  <HiddenSlides>1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40</vt:i4>
      </vt:variant>
    </vt:vector>
  </HeadingPairs>
  <TitlesOfParts>
    <vt:vector size="45" baseType="lpstr">
      <vt:lpstr>Segoe UI</vt:lpstr>
      <vt:lpstr>游ゴシック</vt:lpstr>
      <vt:lpstr>游ゴシック Light</vt:lpstr>
      <vt:lpstr>Arial</vt:lpstr>
      <vt:lpstr>Office テーマ</vt:lpstr>
      <vt:lpstr>asa-asa-add.png</vt:lpstr>
      <vt:lpstr>asa-asa-filter.png</vt:lpstr>
      <vt:lpstr>asa-asa-create.png</vt:lpstr>
      <vt:lpstr>asa-asa-newjob.png</vt:lpstr>
      <vt:lpstr>asa-input-selectasa.png</vt:lpstr>
      <vt:lpstr>asa-input-addstreaminput.png</vt:lpstr>
      <vt:lpstr>asa-input-config.png</vt:lpstr>
      <vt:lpstr>asa-outputstorage-add.png</vt:lpstr>
      <vt:lpstr>asa-outputstorage-filter.png</vt:lpstr>
      <vt:lpstr>asa-outputstorage-create.png</vt:lpstr>
      <vt:lpstr>asa-outputstorage-config.png</vt:lpstr>
      <vt:lpstr>asa-outputstorage-configbasic.png</vt:lpstr>
      <vt:lpstr>asa-outputstorage-configdetail.png</vt:lpstr>
      <vt:lpstr>asa-outputstorage-configconfirm.png</vt:lpstr>
      <vt:lpstr>asa-outputstorage-confirm.png</vt:lpstr>
      <vt:lpstr>asa-outputstorage-addblob.png</vt:lpstr>
      <vt:lpstr>asa-outputstorage-blobconfig.png</vt:lpstr>
      <vt:lpstr>asa-querystorage-query.png</vt:lpstr>
      <vt:lpstr>asa-querystorage-edit.png</vt:lpstr>
      <vt:lpstr>asa-querystorage-startjobmenu.png</vt:lpstr>
      <vt:lpstr>asa-querystorage-startjob.png</vt:lpstr>
      <vt:lpstr>asa-querystorage-confirmjob.png</vt:lpstr>
      <vt:lpstr>asa-querystorage-showblob.png</vt:lpstr>
      <vt:lpstr>asa-querystorage-confirmdata.png</vt:lpstr>
      <vt:lpstr>asa-querystorage-editdata.png</vt:lpstr>
      <vt:lpstr>asa-querystorage-stopjob.png</vt:lpstr>
      <vt:lpstr>asa-outputsql-add.png</vt:lpstr>
      <vt:lpstr>asa-outputsql-filter.png</vt:lpstr>
      <vt:lpstr>asa-outputsql-createdb.png</vt:lpstr>
      <vt:lpstr>asa-outputsql-configdb.png</vt:lpstr>
      <vt:lpstr>asa-outputsql-createdb.png</vt:lpstr>
      <vt:lpstr>asa-outputsql-confirmdb.png</vt:lpstr>
      <vt:lpstr>asa-outputsql-loginqueryeditor.png</vt:lpstr>
      <vt:lpstr>asa-outputsql-createtable.png</vt:lpstr>
      <vt:lpstr>asa-outputsql-adddb2asa.png</vt:lpstr>
      <vt:lpstr>asa-outputsql-createoutputdb.png</vt:lpstr>
      <vt:lpstr>asa-querysql-createquery.png</vt:lpstr>
      <vt:lpstr>asa-querysql-editquery.png</vt:lpstr>
      <vt:lpstr>asa-querysql-editdata.png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Kei Omizo</dc:creator>
  <cp:lastModifiedBy>Kei Omizo</cp:lastModifiedBy>
  <cp:revision>46</cp:revision>
  <dcterms:created xsi:type="dcterms:W3CDTF">2018-09-10T02:06:17Z</dcterms:created>
  <dcterms:modified xsi:type="dcterms:W3CDTF">2018-10-22T05:02:06Z</dcterms:modified>
</cp:coreProperties>
</file>